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7.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8.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9.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44.xml" ContentType="application/vnd.openxmlformats-officedocument.presentationml.slideLayout+xml"/>
  <Override PartName="/ppt/theme/theme10.xml" ContentType="application/vnd.openxmlformats-officedocument.theme+xml"/>
  <Override PartName="/ppt/slideLayouts/slideLayout4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20" r:id="rId4"/>
    <p:sldMasterId id="2147483723" r:id="rId5"/>
    <p:sldMasterId id="2147483726" r:id="rId6"/>
    <p:sldMasterId id="2147483738" r:id="rId7"/>
    <p:sldMasterId id="2147483648" r:id="rId8"/>
    <p:sldMasterId id="2147483757" r:id="rId9"/>
    <p:sldMasterId id="2147483756" r:id="rId10"/>
    <p:sldMasterId id="2147483755" r:id="rId11"/>
    <p:sldMasterId id="2147483754" r:id="rId12"/>
    <p:sldMasterId id="2147483759" r:id="rId13"/>
    <p:sldMasterId id="2147483761" r:id="rId14"/>
  </p:sldMasterIdLst>
  <p:notesMasterIdLst>
    <p:notesMasterId r:id="rId24"/>
  </p:notesMasterIdLst>
  <p:sldIdLst>
    <p:sldId id="263" r:id="rId15"/>
    <p:sldId id="286" r:id="rId16"/>
    <p:sldId id="292" r:id="rId17"/>
    <p:sldId id="284" r:id="rId18"/>
    <p:sldId id="278" r:id="rId19"/>
    <p:sldId id="287" r:id="rId20"/>
    <p:sldId id="288" r:id="rId21"/>
    <p:sldId id="290" r:id="rId22"/>
    <p:sldId id="291" r:id="rId23"/>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Open Sans" panose="020B0606030504020204" pitchFamily="34" charset="0"/>
      <p:regular r:id="rId29"/>
      <p:bold r:id="rId30"/>
      <p:italic r:id="rId31"/>
      <p:boldItalic r:id="rId32"/>
    </p:embeddedFont>
    <p:embeddedFont>
      <p:font typeface="Panton" panose="00000500000000000000" pitchFamily="50" charset="0"/>
      <p:regular r:id="rId33"/>
    </p:embeddedFont>
    <p:embeddedFont>
      <p:font typeface="Panton IconsA" panose="00000500000000000000" pitchFamily="50" charset="0"/>
      <p:regular r:id="rId34"/>
    </p:embeddedFont>
    <p:embeddedFont>
      <p:font typeface="Panton IconsB" panose="00000500000000000000" pitchFamily="50" charset="0"/>
      <p:regular r:id="rId35"/>
    </p:embeddedFont>
    <p:embeddedFont>
      <p:font typeface="Panton IconsC" panose="00000500000000000000" charset="0"/>
      <p:regular r:id="rId36"/>
    </p:embeddedFont>
    <p:embeddedFont>
      <p:font typeface="Panton SemiBold" panose="00000700000000000000" pitchFamily="50" charset="0"/>
      <p:bold r:id="rId37"/>
    </p:embeddedFont>
    <p:embeddedFont>
      <p:font typeface="Panton Thin" panose="00000300000000000000" pitchFamily="50" charset="0"/>
      <p:regular r:id="rId38"/>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B3AE72-6BF2-8249-82DE-65027EA7310D}" name="Stéphane LACOMBE" initials="SL" userId="S::slacombe@esante-centre.fr::bb704b0e-5673-4430-a26e-cba67933cb6d" providerId="AD"/>
  <p188:author id="{A87BDEC7-D069-08E1-7841-BDCD4E0C9BB8}" name="Olivier MARIEN" initials="OM" userId="S::omarien@esante-centre.fr::23917789-6dd1-45bf-b106-54bf883c949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showGuides="1">
      <p:cViewPr varScale="1">
        <p:scale>
          <a:sx n="68" d="100"/>
          <a:sy n="68" d="100"/>
        </p:scale>
        <p:origin x="804" y="54"/>
      </p:cViewPr>
      <p:guideLst>
        <p:guide orient="horz" pos="2160"/>
        <p:guide pos="3840"/>
      </p:guideLst>
    </p:cSldViewPr>
  </p:slideViewPr>
  <p:notesTextViewPr>
    <p:cViewPr>
      <p:scale>
        <a:sx n="1" d="1"/>
        <a:sy n="1" d="1"/>
      </p:scale>
      <p:origin x="0" y="0"/>
    </p:cViewPr>
  </p:notesTextViewPr>
  <p:notesViewPr>
    <p:cSldViewPr snapToGrid="0" showGuides="1">
      <p:cViewPr varScale="1">
        <p:scale>
          <a:sx n="50" d="100"/>
          <a:sy n="50" d="100"/>
        </p:scale>
        <p:origin x="2886"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font" Target="fonts/font2.fntdata"/><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7.xml"/><Relationship Id="rId34" Type="http://schemas.openxmlformats.org/officeDocument/2006/relationships/font" Target="fonts/font10.fntdata"/><Relationship Id="rId42"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font" Target="fonts/font5.fntdata"/><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80EFD0-D151-4465-A40F-C1BDC4E63755}" type="datetimeFigureOut">
              <a:rPr lang="fr-FR" smtClean="0"/>
              <a:t>16/12/2022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DD45F6-FB7D-4E24-A2B4-6DC0BF4A33C9}" type="slidenum">
              <a:rPr lang="fr-FR" smtClean="0"/>
              <a:t>‹N°›</a:t>
            </a:fld>
            <a:endParaRPr lang="fr-FR"/>
          </a:p>
        </p:txBody>
      </p:sp>
    </p:spTree>
    <p:extLst>
      <p:ext uri="{BB962C8B-B14F-4D97-AF65-F5344CB8AC3E}">
        <p14:creationId xmlns:p14="http://schemas.microsoft.com/office/powerpoint/2010/main" val="2043037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a:r>
              <a:rPr lang="fr-FR" dirty="0"/>
              <a:t>Le GIP propose aux ESMS un modèle de fiche de poste pour vous aider à définir les champs d’actions/missions de votre référent. Par ailleurs, à la suite de retours à nos autodiagnostics, le GIP a commencé à collaborer avec des organismes de formation spécialisée pour permettre à ces référents d’avoir un parcours de formation</a:t>
            </a:r>
          </a:p>
        </p:txBody>
      </p:sp>
      <p:sp>
        <p:nvSpPr>
          <p:cNvPr id="4" name="Espace réservé du numéro de diapositive 3"/>
          <p:cNvSpPr>
            <a:spLocks noGrp="1"/>
          </p:cNvSpPr>
          <p:nvPr>
            <p:ph type="sldNum" sz="quarter" idx="5"/>
          </p:nvPr>
        </p:nvSpPr>
        <p:spPr/>
        <p:txBody>
          <a:bodyPr/>
          <a:lstStyle/>
          <a:p>
            <a:fld id="{3DDD45F6-FB7D-4E24-A2B4-6DC0BF4A33C9}" type="slidenum">
              <a:rPr lang="fr-FR" smtClean="0"/>
              <a:t>6</a:t>
            </a:fld>
            <a:endParaRPr lang="fr-FR"/>
          </a:p>
        </p:txBody>
      </p:sp>
    </p:spTree>
    <p:extLst>
      <p:ext uri="{BB962C8B-B14F-4D97-AF65-F5344CB8AC3E}">
        <p14:creationId xmlns:p14="http://schemas.microsoft.com/office/powerpoint/2010/main" val="3878250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Ces moyens nécessaires pour atteindre les objectifs de la Strat Régionale SI ESMS, se retrouveront dans la FRSI mais aussi dans le volet SI de votre CPOM (si vous en avez un) et seront donc discutés avec vos financeurs</a:t>
            </a:r>
          </a:p>
        </p:txBody>
      </p:sp>
      <p:sp>
        <p:nvSpPr>
          <p:cNvPr id="4" name="Espace réservé du numéro de diapositive 3"/>
          <p:cNvSpPr>
            <a:spLocks noGrp="1"/>
          </p:cNvSpPr>
          <p:nvPr>
            <p:ph type="sldNum" sz="quarter" idx="5"/>
          </p:nvPr>
        </p:nvSpPr>
        <p:spPr/>
        <p:txBody>
          <a:bodyPr/>
          <a:lstStyle/>
          <a:p>
            <a:fld id="{3DDD45F6-FB7D-4E24-A2B4-6DC0BF4A33C9}" type="slidenum">
              <a:rPr lang="fr-FR" smtClean="0"/>
              <a:t>7</a:t>
            </a:fld>
            <a:endParaRPr lang="fr-FR"/>
          </a:p>
        </p:txBody>
      </p:sp>
    </p:spTree>
    <p:extLst>
      <p:ext uri="{BB962C8B-B14F-4D97-AF65-F5344CB8AC3E}">
        <p14:creationId xmlns:p14="http://schemas.microsoft.com/office/powerpoint/2010/main" val="4257971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4"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9.xml"/><Relationship Id="rId1" Type="http://schemas.openxmlformats.org/officeDocument/2006/relationships/themeOverride" Target="../theme/themeOverride1.xml"/><Relationship Id="rId4" Type="http://schemas.openxmlformats.org/officeDocument/2006/relationships/image" Target="../media/image1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Master" Target="../slideMasters/slideMaster9.xml"/><Relationship Id="rId1" Type="http://schemas.openxmlformats.org/officeDocument/2006/relationships/themeOverride" Target="../theme/themeOverride2.xml"/><Relationship Id="rId4" Type="http://schemas.openxmlformats.org/officeDocument/2006/relationships/image" Target="../media/image13.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7D66BAA1-021B-49CB-AD4C-53214FEDAF55}"/>
              </a:ext>
            </a:extLst>
          </p:cNvPr>
          <p:cNvSpPr>
            <a:spLocks noGrp="1"/>
          </p:cNvSpPr>
          <p:nvPr>
            <p:ph type="dt" sz="half" idx="10"/>
          </p:nvPr>
        </p:nvSpPr>
        <p:spPr/>
        <p:txBody>
          <a:bodyPr/>
          <a:lstStyle/>
          <a:p>
            <a:fld id="{AB4652CB-2AB7-4450-9E0C-92CE8404E715}" type="datetimeFigureOut">
              <a:rPr lang="fr-FR" smtClean="0"/>
              <a:t>16/12/2022</a:t>
            </a:fld>
            <a:endParaRPr lang="fr-FR" dirty="0"/>
          </a:p>
        </p:txBody>
      </p:sp>
      <p:sp>
        <p:nvSpPr>
          <p:cNvPr id="7" name="Titre 1">
            <a:extLst>
              <a:ext uri="{FF2B5EF4-FFF2-40B4-BE49-F238E27FC236}">
                <a16:creationId xmlns:a16="http://schemas.microsoft.com/office/drawing/2014/main" id="{45646229-2F7D-48CC-8323-8535B18EF6B5}"/>
              </a:ext>
            </a:extLst>
          </p:cNvPr>
          <p:cNvSpPr>
            <a:spLocks noGrp="1"/>
          </p:cNvSpPr>
          <p:nvPr>
            <p:ph type="ctrTitle"/>
          </p:nvPr>
        </p:nvSpPr>
        <p:spPr>
          <a:xfrm>
            <a:off x="4225159" y="1122363"/>
            <a:ext cx="7626415" cy="2387600"/>
          </a:xfrm>
          <a:prstGeom prst="rect">
            <a:avLst/>
          </a:prstGeom>
        </p:spPr>
        <p:txBody>
          <a:bodyPr anchor="b">
            <a:normAutofit/>
          </a:bodyPr>
          <a:lstStyle>
            <a:lvl1pPr algn="l">
              <a:defRPr sz="5400">
                <a:solidFill>
                  <a:schemeClr val="bg2"/>
                </a:solidFill>
                <a:latin typeface="Panton SemiBold" panose="00000700000000000000" pitchFamily="50" charset="0"/>
              </a:defRPr>
            </a:lvl1pPr>
          </a:lstStyle>
          <a:p>
            <a:endParaRPr lang="fr-FR" dirty="0"/>
          </a:p>
        </p:txBody>
      </p:sp>
      <p:sp>
        <p:nvSpPr>
          <p:cNvPr id="8" name="Sous-titre 2">
            <a:extLst>
              <a:ext uri="{FF2B5EF4-FFF2-40B4-BE49-F238E27FC236}">
                <a16:creationId xmlns:a16="http://schemas.microsoft.com/office/drawing/2014/main" id="{D0790A8C-F2E2-45CC-9999-278801A145DE}"/>
              </a:ext>
            </a:extLst>
          </p:cNvPr>
          <p:cNvSpPr>
            <a:spLocks noGrp="1"/>
          </p:cNvSpPr>
          <p:nvPr>
            <p:ph type="subTitle" idx="1"/>
          </p:nvPr>
        </p:nvSpPr>
        <p:spPr>
          <a:xfrm>
            <a:off x="4225159" y="3602038"/>
            <a:ext cx="7626415" cy="1655762"/>
          </a:xfrm>
          <a:prstGeom prst="rect">
            <a:avLst/>
          </a:prstGeom>
        </p:spPr>
        <p:txBody>
          <a:bodyPr/>
          <a:lstStyle>
            <a:lvl1pPr marL="0" indent="0" algn="l">
              <a:buNone/>
              <a:defRPr sz="2400">
                <a:solidFill>
                  <a:schemeClr val="bg2"/>
                </a:solidFill>
                <a:latin typeface="Panton "/>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fr-FR" dirty="0"/>
          </a:p>
        </p:txBody>
      </p:sp>
    </p:spTree>
    <p:extLst>
      <p:ext uri="{BB962C8B-B14F-4D97-AF65-F5344CB8AC3E}">
        <p14:creationId xmlns:p14="http://schemas.microsoft.com/office/powerpoint/2010/main" val="716456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itre 4">
    <p:bg>
      <p:bgPr>
        <a:gradFill>
          <a:gsLst>
            <a:gs pos="100000">
              <a:schemeClr val="tx2"/>
            </a:gs>
            <a:gs pos="0">
              <a:schemeClr val="tx1">
                <a:lumMod val="40000"/>
                <a:lumOff val="60000"/>
              </a:schemeClr>
            </a:gs>
          </a:gsLst>
          <a:lin ang="81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lstStyle>
            <a:lvl1pPr>
              <a:defRPr sz="6000">
                <a:solidFill>
                  <a:schemeClr val="bg2"/>
                </a:solidFill>
                <a:latin typeface="Panton SemiBold" panose="000007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321854" y="1525986"/>
            <a:ext cx="2779861" cy="1610120"/>
          </a:xfrm>
          <a:prstGeom prst="rect">
            <a:avLst/>
          </a:prstGeom>
        </p:spPr>
        <p:txBody>
          <a:bodyPr>
            <a:noAutofit/>
          </a:bodyPr>
          <a:lstStyle>
            <a:lvl1pPr marL="0" indent="0" algn="ctr">
              <a:buNone/>
              <a:defRPr sz="13800" b="1">
                <a:solidFill>
                  <a:schemeClr val="bg1"/>
                </a:solidFill>
                <a:latin typeface="Panton SemiBold" panose="000007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04</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spTree>
    <p:extLst>
      <p:ext uri="{BB962C8B-B14F-4D97-AF65-F5344CB8AC3E}">
        <p14:creationId xmlns:p14="http://schemas.microsoft.com/office/powerpoint/2010/main" val="4220619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itre 4 Sous-titr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normAutofit/>
          </a:bodyPr>
          <a:lstStyle>
            <a:lvl1pPr>
              <a:defRPr sz="4400" b="1">
                <a:solidFill>
                  <a:schemeClr val="tx1">
                    <a:lumMod val="60000"/>
                    <a:lumOff val="40000"/>
                  </a:schemeClr>
                </a:solidFill>
                <a:latin typeface="Panton Thin" panose="000003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2066849" y="2293190"/>
            <a:ext cx="1298333" cy="636092"/>
          </a:xfrm>
          <a:prstGeom prst="rect">
            <a:avLst/>
          </a:prstGeom>
        </p:spPr>
        <p:txBody>
          <a:bodyPr>
            <a:noAutofit/>
          </a:bodyPr>
          <a:lstStyle>
            <a:lvl1pPr marL="0" indent="0" algn="ctr">
              <a:buNone/>
              <a:defRPr sz="4800" b="1">
                <a:solidFill>
                  <a:schemeClr val="tx1">
                    <a:lumMod val="60000"/>
                    <a:lumOff val="40000"/>
                  </a:schemeClr>
                </a:solidFill>
                <a:latin typeface="Panton Thin" panose="000003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grpSp>
        <p:nvGrpSpPr>
          <p:cNvPr id="7" name="Groupe 6">
            <a:extLst>
              <a:ext uri="{FF2B5EF4-FFF2-40B4-BE49-F238E27FC236}">
                <a16:creationId xmlns:a16="http://schemas.microsoft.com/office/drawing/2014/main" id="{41F38325-68D4-43B5-884E-971035937788}"/>
              </a:ext>
            </a:extLst>
          </p:cNvPr>
          <p:cNvGrpSpPr/>
          <p:nvPr userDrawn="1"/>
        </p:nvGrpSpPr>
        <p:grpSpPr>
          <a:xfrm>
            <a:off x="844550" y="1488939"/>
            <a:ext cx="1426849" cy="1426849"/>
            <a:chOff x="844550" y="1488939"/>
            <a:chExt cx="1426849" cy="1426849"/>
          </a:xfrm>
        </p:grpSpPr>
        <p:sp>
          <p:nvSpPr>
            <p:cNvPr id="11" name="Ellipse 10">
              <a:extLst>
                <a:ext uri="{FF2B5EF4-FFF2-40B4-BE49-F238E27FC236}">
                  <a16:creationId xmlns:a16="http://schemas.microsoft.com/office/drawing/2014/main" id="{C9CB6610-7BE8-4D76-B659-82D72F69C2EB}"/>
                </a:ext>
              </a:extLst>
            </p:cNvPr>
            <p:cNvSpPr>
              <a:spLocks noChangeAspect="1"/>
            </p:cNvSpPr>
            <p:nvPr userDrawn="1"/>
          </p:nvSpPr>
          <p:spPr>
            <a:xfrm>
              <a:off x="844550" y="1488939"/>
              <a:ext cx="1426849" cy="1426849"/>
            </a:xfrm>
            <a:prstGeom prst="ellipse">
              <a:avLst/>
            </a:prstGeom>
            <a:gradFill>
              <a:gsLst>
                <a:gs pos="0">
                  <a:schemeClr val="tx1">
                    <a:lumMod val="40000"/>
                    <a:lumOff val="60000"/>
                  </a:schemeClr>
                </a:gs>
                <a:gs pos="100000">
                  <a:schemeClr val="tx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6000" dirty="0">
                <a:solidFill>
                  <a:schemeClr val="bg2"/>
                </a:solidFill>
                <a:latin typeface="Panton SemiBold" panose="00000700000000000000" pitchFamily="50" charset="0"/>
              </a:endParaRPr>
            </a:p>
          </p:txBody>
        </p:sp>
        <p:sp>
          <p:nvSpPr>
            <p:cNvPr id="10" name="ZoneTexte 9">
              <a:extLst>
                <a:ext uri="{FF2B5EF4-FFF2-40B4-BE49-F238E27FC236}">
                  <a16:creationId xmlns:a16="http://schemas.microsoft.com/office/drawing/2014/main" id="{928196FD-7FF7-4484-9E2C-B3FD41EDCA6A}"/>
                </a:ext>
              </a:extLst>
            </p:cNvPr>
            <p:cNvSpPr txBox="1"/>
            <p:nvPr userDrawn="1"/>
          </p:nvSpPr>
          <p:spPr>
            <a:xfrm>
              <a:off x="893896" y="1700135"/>
              <a:ext cx="1298333" cy="1015663"/>
            </a:xfrm>
            <a:prstGeom prst="rect">
              <a:avLst/>
            </a:prstGeom>
            <a:noFill/>
          </p:spPr>
          <p:txBody>
            <a:bodyPr wrap="square" rtlCol="0" anchor="ctr">
              <a:spAutoFit/>
            </a:bodyPr>
            <a:lstStyle/>
            <a:p>
              <a:pPr algn="ctr"/>
              <a:r>
                <a:rPr lang="fr-FR" sz="6000" dirty="0">
                  <a:solidFill>
                    <a:schemeClr val="bg2"/>
                  </a:solidFill>
                  <a:latin typeface="Panton SemiBold" panose="00000700000000000000" pitchFamily="50" charset="0"/>
                </a:rPr>
                <a:t>04</a:t>
              </a:r>
            </a:p>
          </p:txBody>
        </p:sp>
      </p:grpSp>
    </p:spTree>
    <p:extLst>
      <p:ext uri="{BB962C8B-B14F-4D97-AF65-F5344CB8AC3E}">
        <p14:creationId xmlns:p14="http://schemas.microsoft.com/office/powerpoint/2010/main" val="1919722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itre 5">
    <p:bg>
      <p:bgPr>
        <a:gradFill>
          <a:gsLst>
            <a:gs pos="100000">
              <a:schemeClr val="accent4"/>
            </a:gs>
            <a:gs pos="0">
              <a:schemeClr val="accent4">
                <a:lumMod val="60000"/>
                <a:lumOff val="40000"/>
              </a:schemeClr>
            </a:gs>
          </a:gsLst>
          <a:lin ang="81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lstStyle>
            <a:lvl1pPr>
              <a:defRPr sz="6000">
                <a:solidFill>
                  <a:schemeClr val="bg2"/>
                </a:solidFill>
                <a:latin typeface="Panton SemiBold" panose="000007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321854" y="1525986"/>
            <a:ext cx="2779861" cy="1610120"/>
          </a:xfrm>
          <a:prstGeom prst="rect">
            <a:avLst/>
          </a:prstGeom>
        </p:spPr>
        <p:txBody>
          <a:bodyPr>
            <a:noAutofit/>
          </a:bodyPr>
          <a:lstStyle>
            <a:lvl1pPr marL="0" indent="0" algn="ctr">
              <a:buNone/>
              <a:defRPr sz="13800" b="1">
                <a:solidFill>
                  <a:schemeClr val="bg1"/>
                </a:solidFill>
                <a:latin typeface="Panton SemiBold" panose="000007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05</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spTree>
    <p:extLst>
      <p:ext uri="{BB962C8B-B14F-4D97-AF65-F5344CB8AC3E}">
        <p14:creationId xmlns:p14="http://schemas.microsoft.com/office/powerpoint/2010/main" val="1776482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itre 5 Sous-titr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normAutofit/>
          </a:bodyPr>
          <a:lstStyle>
            <a:lvl1pPr>
              <a:defRPr sz="4400" b="1">
                <a:solidFill>
                  <a:schemeClr val="accent4"/>
                </a:solidFill>
                <a:latin typeface="Panton Thin" panose="000003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2066849" y="2293190"/>
            <a:ext cx="1298333" cy="636092"/>
          </a:xfrm>
          <a:prstGeom prst="rect">
            <a:avLst/>
          </a:prstGeom>
        </p:spPr>
        <p:txBody>
          <a:bodyPr>
            <a:noAutofit/>
          </a:bodyPr>
          <a:lstStyle>
            <a:lvl1pPr marL="0" indent="0" algn="ctr">
              <a:buNone/>
              <a:defRPr sz="4800" b="1">
                <a:solidFill>
                  <a:schemeClr val="accent4"/>
                </a:solidFill>
                <a:latin typeface="Panton Thin" panose="000003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grpSp>
        <p:nvGrpSpPr>
          <p:cNvPr id="7" name="Groupe 6">
            <a:extLst>
              <a:ext uri="{FF2B5EF4-FFF2-40B4-BE49-F238E27FC236}">
                <a16:creationId xmlns:a16="http://schemas.microsoft.com/office/drawing/2014/main" id="{41F38325-68D4-43B5-884E-971035937788}"/>
              </a:ext>
            </a:extLst>
          </p:cNvPr>
          <p:cNvGrpSpPr/>
          <p:nvPr userDrawn="1"/>
        </p:nvGrpSpPr>
        <p:grpSpPr>
          <a:xfrm>
            <a:off x="844550" y="1488939"/>
            <a:ext cx="1426849" cy="1426849"/>
            <a:chOff x="844550" y="1488939"/>
            <a:chExt cx="1426849" cy="1426849"/>
          </a:xfrm>
        </p:grpSpPr>
        <p:sp>
          <p:nvSpPr>
            <p:cNvPr id="11" name="Ellipse 10">
              <a:extLst>
                <a:ext uri="{FF2B5EF4-FFF2-40B4-BE49-F238E27FC236}">
                  <a16:creationId xmlns:a16="http://schemas.microsoft.com/office/drawing/2014/main" id="{C9CB6610-7BE8-4D76-B659-82D72F69C2EB}"/>
                </a:ext>
              </a:extLst>
            </p:cNvPr>
            <p:cNvSpPr>
              <a:spLocks noChangeAspect="1"/>
            </p:cNvSpPr>
            <p:nvPr userDrawn="1"/>
          </p:nvSpPr>
          <p:spPr>
            <a:xfrm>
              <a:off x="844550" y="1488939"/>
              <a:ext cx="1426849" cy="1426849"/>
            </a:xfrm>
            <a:prstGeom prst="ellipse">
              <a:avLst/>
            </a:prstGeom>
            <a:gradFill>
              <a:gsLst>
                <a:gs pos="0">
                  <a:schemeClr val="accent4">
                    <a:lumMod val="60000"/>
                    <a:lumOff val="40000"/>
                  </a:schemeClr>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6000" dirty="0">
                <a:solidFill>
                  <a:schemeClr val="bg2"/>
                </a:solidFill>
                <a:latin typeface="Panton SemiBold" panose="00000700000000000000" pitchFamily="50" charset="0"/>
              </a:endParaRPr>
            </a:p>
          </p:txBody>
        </p:sp>
        <p:sp>
          <p:nvSpPr>
            <p:cNvPr id="10" name="ZoneTexte 9">
              <a:extLst>
                <a:ext uri="{FF2B5EF4-FFF2-40B4-BE49-F238E27FC236}">
                  <a16:creationId xmlns:a16="http://schemas.microsoft.com/office/drawing/2014/main" id="{928196FD-7FF7-4484-9E2C-B3FD41EDCA6A}"/>
                </a:ext>
              </a:extLst>
            </p:cNvPr>
            <p:cNvSpPr txBox="1"/>
            <p:nvPr userDrawn="1"/>
          </p:nvSpPr>
          <p:spPr>
            <a:xfrm>
              <a:off x="893896" y="1700135"/>
              <a:ext cx="1298333" cy="1015663"/>
            </a:xfrm>
            <a:prstGeom prst="rect">
              <a:avLst/>
            </a:prstGeom>
            <a:noFill/>
          </p:spPr>
          <p:txBody>
            <a:bodyPr wrap="square" rtlCol="0" anchor="ctr">
              <a:spAutoFit/>
            </a:bodyPr>
            <a:lstStyle/>
            <a:p>
              <a:pPr algn="ctr"/>
              <a:r>
                <a:rPr lang="fr-FR" sz="6000" dirty="0">
                  <a:solidFill>
                    <a:schemeClr val="bg2"/>
                  </a:solidFill>
                  <a:latin typeface="Panton SemiBold" panose="00000700000000000000" pitchFamily="50" charset="0"/>
                </a:rPr>
                <a:t>05</a:t>
              </a:r>
            </a:p>
          </p:txBody>
        </p:sp>
      </p:grpSp>
    </p:spTree>
    <p:extLst>
      <p:ext uri="{BB962C8B-B14F-4D97-AF65-F5344CB8AC3E}">
        <p14:creationId xmlns:p14="http://schemas.microsoft.com/office/powerpoint/2010/main" val="3995618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Chapitre 1 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DD9FF9-EEE7-4A47-854C-539C3D89E35E}"/>
              </a:ext>
            </a:extLst>
          </p:cNvPr>
          <p:cNvSpPr>
            <a:spLocks noGrp="1"/>
          </p:cNvSpPr>
          <p:nvPr>
            <p:ph type="title"/>
          </p:nvPr>
        </p:nvSpPr>
        <p:spPr>
          <a:xfrm>
            <a:off x="838200" y="365126"/>
            <a:ext cx="10515600" cy="756000"/>
          </a:xfrm>
        </p:spPr>
        <p:txBody>
          <a:bodyPr/>
          <a:lstStyle>
            <a:lvl1pPr>
              <a:defRPr lang="fr-FR" sz="4000" kern="1200" dirty="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52AC7D7-0678-4EB3-9B7E-1C8EA9A1978C}"/>
              </a:ext>
            </a:extLst>
          </p:cNvPr>
          <p:cNvSpPr>
            <a:spLocks noGrp="1"/>
          </p:cNvSpPr>
          <p:nvPr>
            <p:ph sz="half" idx="1" hasCustomPrompt="1"/>
          </p:nvPr>
        </p:nvSpPr>
        <p:spPr>
          <a:xfrm>
            <a:off x="838200" y="1825625"/>
            <a:ext cx="5181600" cy="4351338"/>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3"/>
              </a:buClr>
              <a:defRPr/>
            </a:lvl3pPr>
          </a:lstStyle>
          <a:p>
            <a:pPr lvl="0"/>
            <a:r>
              <a:rPr lang="fr-FR" dirty="0"/>
              <a:t> Cliquez pour modifier les styles du texte du masque</a:t>
            </a:r>
          </a:p>
          <a:p>
            <a:pPr lvl="1"/>
            <a:r>
              <a:rPr lang="fr-FR" dirty="0"/>
              <a:t>Deuxième niveau</a:t>
            </a:r>
          </a:p>
          <a:p>
            <a:pPr lvl="2"/>
            <a:r>
              <a:rPr lang="fr-FR" dirty="0"/>
              <a:t>Troisième niveau</a:t>
            </a:r>
          </a:p>
        </p:txBody>
      </p:sp>
      <p:sp>
        <p:nvSpPr>
          <p:cNvPr id="4" name="Espace réservé du contenu 3">
            <a:extLst>
              <a:ext uri="{FF2B5EF4-FFF2-40B4-BE49-F238E27FC236}">
                <a16:creationId xmlns:a16="http://schemas.microsoft.com/office/drawing/2014/main" id="{014FB64D-5D41-4F4D-967B-515680FA8F12}"/>
              </a:ext>
            </a:extLst>
          </p:cNvPr>
          <p:cNvSpPr>
            <a:spLocks noGrp="1"/>
          </p:cNvSpPr>
          <p:nvPr>
            <p:ph sz="half" idx="2" hasCustomPrompt="1"/>
          </p:nvPr>
        </p:nvSpPr>
        <p:spPr>
          <a:xfrm>
            <a:off x="6172200" y="1825625"/>
            <a:ext cx="5181600" cy="4351338"/>
          </a:xfrm>
          <a:prstGeom prst="rect">
            <a:avLst/>
          </a:prstGeom>
        </p:spPr>
        <p:txBody>
          <a:bodyPr/>
          <a:lstStyle>
            <a:lvl1pPr marL="228600" indent="-228600">
              <a:buFontTx/>
              <a:buBlip>
                <a:blip r:embed="rId2"/>
              </a:buBlip>
              <a:defRPr/>
            </a:lvl1pPr>
            <a:lvl2pPr marL="685800" indent="-228600">
              <a:buFontTx/>
              <a:buBlip>
                <a:blip r:embed="rId3"/>
              </a:buBlip>
              <a:defRPr lang="fr-FR" sz="2000" kern="1200" dirty="0" smtClean="0">
                <a:solidFill>
                  <a:schemeClr val="tx1"/>
                </a:solidFill>
                <a:latin typeface="+mn-lt"/>
                <a:ea typeface="+mn-ea"/>
                <a:cs typeface="+mn-cs"/>
              </a:defRPr>
            </a:lvl2pPr>
            <a:lvl3pPr>
              <a:buClr>
                <a:srgbClr val="00B050"/>
              </a:buClr>
              <a:defRPr/>
            </a:lvl3pPr>
          </a:lstStyle>
          <a:p>
            <a:pPr lvl="0"/>
            <a:r>
              <a:rPr lang="fr-FR" dirty="0"/>
              <a:t> Cliquez pour modifier les styles du texte du masque</a:t>
            </a:r>
          </a:p>
          <a:p>
            <a:pPr lvl="1"/>
            <a:r>
              <a:rPr lang="fr-FR" dirty="0"/>
              <a:t> Deuxième niveau</a:t>
            </a:r>
          </a:p>
          <a:p>
            <a:pPr lvl="2"/>
            <a:r>
              <a:rPr lang="fr-FR" dirty="0"/>
              <a:t>Troisième niveau</a:t>
            </a:r>
          </a:p>
        </p:txBody>
      </p:sp>
      <p:sp>
        <p:nvSpPr>
          <p:cNvPr id="5" name="Espace réservé de la date 4">
            <a:extLst>
              <a:ext uri="{FF2B5EF4-FFF2-40B4-BE49-F238E27FC236}">
                <a16:creationId xmlns:a16="http://schemas.microsoft.com/office/drawing/2014/main" id="{0A01A6BF-303A-4F0E-856F-A29336AA33DC}"/>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6" name="Espace réservé du pied de page 5">
            <a:extLst>
              <a:ext uri="{FF2B5EF4-FFF2-40B4-BE49-F238E27FC236}">
                <a16:creationId xmlns:a16="http://schemas.microsoft.com/office/drawing/2014/main" id="{EBF9FEE8-E74E-46F2-A5D4-0B8835A41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EEA8F53-F8F5-47B4-B2EC-FBF33BA45C39}"/>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687103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pitre 1 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BA8026-1C27-4C48-9C42-6F60C7F1885B}"/>
              </a:ext>
            </a:extLst>
          </p:cNvPr>
          <p:cNvSpPr>
            <a:spLocks noGrp="1"/>
          </p:cNvSpPr>
          <p:nvPr>
            <p:ph type="title"/>
          </p:nvPr>
        </p:nvSpPr>
        <p:spPr>
          <a:xfrm>
            <a:off x="839788" y="365126"/>
            <a:ext cx="10515600" cy="756000"/>
          </a:xfrm>
        </p:spPr>
        <p:txBody>
          <a:bodyPr/>
          <a:lstStyle>
            <a:lvl1pPr>
              <a:defRPr lang="fr-FR" sz="4000" kern="120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texte 2">
            <a:extLst>
              <a:ext uri="{FF2B5EF4-FFF2-40B4-BE49-F238E27FC236}">
                <a16:creationId xmlns:a16="http://schemas.microsoft.com/office/drawing/2014/main" id="{17D5343C-C724-425E-99B2-6EE2B7A158FB}"/>
              </a:ext>
            </a:extLst>
          </p:cNvPr>
          <p:cNvSpPr>
            <a:spLocks noGrp="1"/>
          </p:cNvSpPr>
          <p:nvPr>
            <p:ph type="body" idx="1"/>
          </p:nvPr>
        </p:nvSpPr>
        <p:spPr>
          <a:xfrm>
            <a:off x="839788" y="1681163"/>
            <a:ext cx="5157787" cy="823912"/>
          </a:xfrm>
          <a:prstGeom prst="rect">
            <a:avLst/>
          </a:prstGeom>
        </p:spPr>
        <p:txBody>
          <a:bodyPr anchor="ctr">
            <a:normAutofit/>
          </a:bodyPr>
          <a:lstStyle>
            <a:lvl1pPr marL="0" indent="0">
              <a:buNone/>
              <a:defRPr sz="2400" b="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a:extLst>
              <a:ext uri="{FF2B5EF4-FFF2-40B4-BE49-F238E27FC236}">
                <a16:creationId xmlns:a16="http://schemas.microsoft.com/office/drawing/2014/main" id="{80D484F6-A96B-42DA-8CE5-8447ABB034F4}"/>
              </a:ext>
            </a:extLst>
          </p:cNvPr>
          <p:cNvSpPr>
            <a:spLocks noGrp="1"/>
          </p:cNvSpPr>
          <p:nvPr>
            <p:ph type="body" sz="quarter" idx="3"/>
          </p:nvPr>
        </p:nvSpPr>
        <p:spPr>
          <a:xfrm>
            <a:off x="6172200" y="1681163"/>
            <a:ext cx="5183188" cy="823912"/>
          </a:xfrm>
          <a:prstGeom prst="rect">
            <a:avLst/>
          </a:prstGeom>
        </p:spPr>
        <p:txBody>
          <a:bodyPr anchor="ctr">
            <a:normAutofit/>
          </a:bodyPr>
          <a:lstStyle>
            <a:lvl1pPr marL="0" indent="0">
              <a:buNone/>
              <a:defRPr sz="2400" b="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7" name="Espace réservé de la date 6">
            <a:extLst>
              <a:ext uri="{FF2B5EF4-FFF2-40B4-BE49-F238E27FC236}">
                <a16:creationId xmlns:a16="http://schemas.microsoft.com/office/drawing/2014/main" id="{BA0E756D-D702-4F6F-826A-E0E5ED2D1844}"/>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8" name="Espace réservé du pied de page 7">
            <a:extLst>
              <a:ext uri="{FF2B5EF4-FFF2-40B4-BE49-F238E27FC236}">
                <a16:creationId xmlns:a16="http://schemas.microsoft.com/office/drawing/2014/main" id="{5DF10507-74F7-4C18-B1F2-5096A797393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C24FE14-F854-4927-9304-70A7B072B7F7}"/>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space réservé du contenu 2">
            <a:extLst>
              <a:ext uri="{FF2B5EF4-FFF2-40B4-BE49-F238E27FC236}">
                <a16:creationId xmlns:a16="http://schemas.microsoft.com/office/drawing/2014/main" id="{11B842BC-6875-46C0-B4F9-FD9A69E36339}"/>
              </a:ext>
            </a:extLst>
          </p:cNvPr>
          <p:cNvSpPr>
            <a:spLocks noGrp="1"/>
          </p:cNvSpPr>
          <p:nvPr>
            <p:ph sz="half" idx="13" hasCustomPrompt="1"/>
          </p:nvPr>
        </p:nvSpPr>
        <p:spPr>
          <a:xfrm>
            <a:off x="838200" y="2668249"/>
            <a:ext cx="5181600" cy="3508713"/>
          </a:xfrm>
          <a:prstGeom prst="rect">
            <a:avLst/>
          </a:prstGeom>
        </p:spPr>
        <p:txBody>
          <a:bodyPr/>
          <a:lstStyle>
            <a:lvl1pPr marL="228600" indent="-228600">
              <a:buFontTx/>
              <a:buBlip>
                <a:blip r:embed="rId2"/>
              </a:buBlip>
              <a:defRPr sz="2000"/>
            </a:lvl1pPr>
            <a:lvl2pPr marL="685800" indent="-228600">
              <a:buFontTx/>
              <a:buBlip>
                <a:blip r:embed="rId3"/>
              </a:buBlip>
              <a:defRPr/>
            </a:lvl2pPr>
            <a:lvl3pPr>
              <a:buClr>
                <a:schemeClr val="accent3"/>
              </a:buClr>
              <a:defRPr/>
            </a:lvl3pPr>
          </a:lstStyle>
          <a:p>
            <a:pPr lvl="0"/>
            <a:r>
              <a:rPr lang="fr-FR" dirty="0"/>
              <a:t> Cliquez pour modifier les styles du texte du masque</a:t>
            </a:r>
          </a:p>
          <a:p>
            <a:pPr lvl="1"/>
            <a:r>
              <a:rPr lang="fr-FR" dirty="0"/>
              <a:t>Deuxième niveau</a:t>
            </a:r>
          </a:p>
          <a:p>
            <a:pPr lvl="2"/>
            <a:r>
              <a:rPr lang="fr-FR" dirty="0"/>
              <a:t>Troisième niveau</a:t>
            </a:r>
          </a:p>
        </p:txBody>
      </p:sp>
      <p:sp>
        <p:nvSpPr>
          <p:cNvPr id="12" name="Espace réservé du contenu 3">
            <a:extLst>
              <a:ext uri="{FF2B5EF4-FFF2-40B4-BE49-F238E27FC236}">
                <a16:creationId xmlns:a16="http://schemas.microsoft.com/office/drawing/2014/main" id="{EE33DD04-CE94-4E1B-970C-E0056A71970C}"/>
              </a:ext>
            </a:extLst>
          </p:cNvPr>
          <p:cNvSpPr>
            <a:spLocks noGrp="1"/>
          </p:cNvSpPr>
          <p:nvPr>
            <p:ph sz="half" idx="2" hasCustomPrompt="1"/>
          </p:nvPr>
        </p:nvSpPr>
        <p:spPr>
          <a:xfrm>
            <a:off x="6172200" y="2668249"/>
            <a:ext cx="5181600" cy="3508713"/>
          </a:xfrm>
          <a:prstGeom prst="rect">
            <a:avLst/>
          </a:prstGeom>
        </p:spPr>
        <p:txBody>
          <a:bodyPr/>
          <a:lstStyle>
            <a:lvl1pPr marL="228600" indent="-228600">
              <a:buFontTx/>
              <a:buBlip>
                <a:blip r:embed="rId2"/>
              </a:buBlip>
              <a:defRPr sz="2000"/>
            </a:lvl1pPr>
            <a:lvl2pPr marL="685800" indent="-228600">
              <a:buFontTx/>
              <a:buBlip>
                <a:blip r:embed="rId3"/>
              </a:buBlip>
              <a:defRPr lang="fr-FR" sz="2000" kern="1200" dirty="0" smtClean="0">
                <a:solidFill>
                  <a:schemeClr val="tx1"/>
                </a:solidFill>
                <a:latin typeface="+mn-lt"/>
                <a:ea typeface="+mn-ea"/>
                <a:cs typeface="+mn-cs"/>
              </a:defRPr>
            </a:lvl2pPr>
            <a:lvl3pPr>
              <a:buClr>
                <a:srgbClr val="00B050"/>
              </a:buClr>
              <a:defRPr/>
            </a:lvl3pPr>
          </a:lstStyle>
          <a:p>
            <a:pPr lvl="0"/>
            <a:r>
              <a:rPr lang="fr-FR" dirty="0"/>
              <a:t> Cliquez pour modifier les styles du texte du masque</a:t>
            </a:r>
          </a:p>
          <a:p>
            <a:pPr lvl="1"/>
            <a:r>
              <a:rPr lang="fr-FR" dirty="0"/>
              <a:t> Deuxième niveau</a:t>
            </a:r>
          </a:p>
          <a:p>
            <a:pPr lvl="2"/>
            <a:r>
              <a:rPr lang="fr-FR" dirty="0"/>
              <a:t>Troisième niveau</a:t>
            </a:r>
          </a:p>
        </p:txBody>
      </p:sp>
    </p:spTree>
    <p:extLst>
      <p:ext uri="{BB962C8B-B14F-4D97-AF65-F5344CB8AC3E}">
        <p14:creationId xmlns:p14="http://schemas.microsoft.com/office/powerpoint/2010/main" val="230266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Chapitre 1 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10515600"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3"/>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387179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itre 1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5790572"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3"/>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9" name="Espace réservé pour une image  2">
            <a:extLst>
              <a:ext uri="{FF2B5EF4-FFF2-40B4-BE49-F238E27FC236}">
                <a16:creationId xmlns:a16="http://schemas.microsoft.com/office/drawing/2014/main" id="{155D7160-D698-47C0-9347-C3C9954A0394}"/>
              </a:ext>
            </a:extLst>
          </p:cNvPr>
          <p:cNvSpPr>
            <a:spLocks noGrp="1"/>
          </p:cNvSpPr>
          <p:nvPr>
            <p:ph type="pic" idx="13"/>
          </p:nvPr>
        </p:nvSpPr>
        <p:spPr>
          <a:xfrm>
            <a:off x="6805534" y="1454046"/>
            <a:ext cx="4548266" cy="472291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Tree>
    <p:extLst>
      <p:ext uri="{BB962C8B-B14F-4D97-AF65-F5344CB8AC3E}">
        <p14:creationId xmlns:p14="http://schemas.microsoft.com/office/powerpoint/2010/main" val="40311510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itre 1 Chiffre-cl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4931764" y="1454046"/>
            <a:ext cx="6422035"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3"/>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llipse 10">
            <a:extLst>
              <a:ext uri="{FF2B5EF4-FFF2-40B4-BE49-F238E27FC236}">
                <a16:creationId xmlns:a16="http://schemas.microsoft.com/office/drawing/2014/main" id="{3C9EEE22-FA36-4766-8EDB-F6A085573909}"/>
              </a:ext>
            </a:extLst>
          </p:cNvPr>
          <p:cNvSpPr>
            <a:spLocks noChangeAspect="1"/>
          </p:cNvSpPr>
          <p:nvPr userDrawn="1"/>
        </p:nvSpPr>
        <p:spPr>
          <a:xfrm>
            <a:off x="1039800" y="2645504"/>
            <a:ext cx="2340000" cy="2340000"/>
          </a:xfrm>
          <a:prstGeom prst="ellipse">
            <a:avLst/>
          </a:prstGeom>
          <a:gradFill>
            <a:gsLst>
              <a:gs pos="0">
                <a:schemeClr val="accent6"/>
              </a:gs>
              <a:gs pos="100000">
                <a:schemeClr val="accent3">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latin typeface="+mn-lt"/>
            </a:endParaRPr>
          </a:p>
        </p:txBody>
      </p:sp>
      <p:sp>
        <p:nvSpPr>
          <p:cNvPr id="12" name="Espace réservé du texte 25">
            <a:extLst>
              <a:ext uri="{FF2B5EF4-FFF2-40B4-BE49-F238E27FC236}">
                <a16:creationId xmlns:a16="http://schemas.microsoft.com/office/drawing/2014/main" id="{C8269E36-4EC1-4670-9A2B-6B0AD41E417F}"/>
              </a:ext>
            </a:extLst>
          </p:cNvPr>
          <p:cNvSpPr>
            <a:spLocks noGrp="1"/>
          </p:cNvSpPr>
          <p:nvPr>
            <p:ph type="body" sz="quarter" idx="15" hasCustomPrompt="1"/>
          </p:nvPr>
        </p:nvSpPr>
        <p:spPr>
          <a:xfrm>
            <a:off x="1102224" y="3347504"/>
            <a:ext cx="2215153" cy="936000"/>
          </a:xfrm>
          <a:prstGeom prst="rect">
            <a:avLst/>
          </a:prstGeom>
        </p:spPr>
        <p:txBody>
          <a:bodyPr>
            <a:noAutofit/>
          </a:bodyPr>
          <a:lstStyle>
            <a:lvl1pPr marL="0" indent="0" algn="ctr">
              <a:buNone/>
              <a:defRPr sz="8000" b="1">
                <a:solidFill>
                  <a:schemeClr val="bg1"/>
                </a:solidFill>
                <a:latin typeface="+mn-lt"/>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spTree>
    <p:extLst>
      <p:ext uri="{BB962C8B-B14F-4D97-AF65-F5344CB8AC3E}">
        <p14:creationId xmlns:p14="http://schemas.microsoft.com/office/powerpoint/2010/main" val="16049172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pitre 1  Tablea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19" name="Espace réservé du texte 18">
            <a:extLst>
              <a:ext uri="{FF2B5EF4-FFF2-40B4-BE49-F238E27FC236}">
                <a16:creationId xmlns:a16="http://schemas.microsoft.com/office/drawing/2014/main" id="{E314AA63-79F9-42B9-B73D-CE0835AC69F1}"/>
              </a:ext>
            </a:extLst>
          </p:cNvPr>
          <p:cNvSpPr>
            <a:spLocks noGrp="1"/>
          </p:cNvSpPr>
          <p:nvPr>
            <p:ph type="body" sz="quarter" idx="15"/>
          </p:nvPr>
        </p:nvSpPr>
        <p:spPr>
          <a:xfrm>
            <a:off x="838200" y="1454151"/>
            <a:ext cx="10515600" cy="764396"/>
          </a:xfrm>
          <a:prstGeom prst="rect">
            <a:avLst/>
          </a:prstGeom>
          <a:noFill/>
        </p:spPr>
        <p:txBody>
          <a:bodyPr/>
          <a:lstStyle>
            <a:lvl1pPr marL="0" indent="0" algn="ctr">
              <a:buNone/>
              <a:defRPr>
                <a:solidFill>
                  <a:schemeClr val="accent3"/>
                </a:solidFill>
              </a:defRPr>
            </a:lvl1pPr>
          </a:lstStyle>
          <a:p>
            <a:pPr lvl="0"/>
            <a:r>
              <a:rPr lang="fr-FR" dirty="0"/>
              <a:t>Cliquez pour modifier les styles du texte du masque</a:t>
            </a: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7" name="Espace réservé du tableau 16">
            <a:extLst>
              <a:ext uri="{FF2B5EF4-FFF2-40B4-BE49-F238E27FC236}">
                <a16:creationId xmlns:a16="http://schemas.microsoft.com/office/drawing/2014/main" id="{B3FB70DE-5618-466B-885B-BE4205497C8E}"/>
              </a:ext>
            </a:extLst>
          </p:cNvPr>
          <p:cNvSpPr>
            <a:spLocks noGrp="1"/>
          </p:cNvSpPr>
          <p:nvPr>
            <p:ph type="tbl" sz="quarter" idx="14"/>
          </p:nvPr>
        </p:nvSpPr>
        <p:spPr>
          <a:xfrm>
            <a:off x="838200" y="2356594"/>
            <a:ext cx="10515599" cy="3242520"/>
          </a:xfrm>
          <a:prstGeom prst="rect">
            <a:avLst/>
          </a:prstGeom>
        </p:spPr>
        <p:txBody>
          <a:bodyPr/>
          <a:lstStyle>
            <a:lvl1pPr marL="0" indent="0">
              <a:buFont typeface="Arial" panose="020B0604020202020204" pitchFamily="34" charset="0"/>
              <a:buNone/>
              <a:defRPr/>
            </a:lvl1pPr>
          </a:lstStyle>
          <a:p>
            <a:endParaRPr lang="fr-FR"/>
          </a:p>
        </p:txBody>
      </p:sp>
    </p:spTree>
    <p:extLst>
      <p:ext uri="{BB962C8B-B14F-4D97-AF65-F5344CB8AC3E}">
        <p14:creationId xmlns:p14="http://schemas.microsoft.com/office/powerpoint/2010/main" val="716946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7D66BAA1-021B-49CB-AD4C-53214FEDAF55}"/>
              </a:ext>
            </a:extLst>
          </p:cNvPr>
          <p:cNvSpPr>
            <a:spLocks noGrp="1"/>
          </p:cNvSpPr>
          <p:nvPr>
            <p:ph type="dt" sz="half" idx="10"/>
          </p:nvPr>
        </p:nvSpPr>
        <p:spPr/>
        <p:txBody>
          <a:bodyPr/>
          <a:lstStyle/>
          <a:p>
            <a:fld id="{AB4652CB-2AB7-4450-9E0C-92CE8404E715}" type="datetimeFigureOut">
              <a:rPr lang="fr-FR" smtClean="0"/>
              <a:t>16/12/2022</a:t>
            </a:fld>
            <a:endParaRPr lang="fr-FR" dirty="0"/>
          </a:p>
        </p:txBody>
      </p:sp>
      <p:sp>
        <p:nvSpPr>
          <p:cNvPr id="7" name="Titre 1">
            <a:extLst>
              <a:ext uri="{FF2B5EF4-FFF2-40B4-BE49-F238E27FC236}">
                <a16:creationId xmlns:a16="http://schemas.microsoft.com/office/drawing/2014/main" id="{45646229-2F7D-48CC-8323-8535B18EF6B5}"/>
              </a:ext>
            </a:extLst>
          </p:cNvPr>
          <p:cNvSpPr>
            <a:spLocks noGrp="1"/>
          </p:cNvSpPr>
          <p:nvPr>
            <p:ph type="ctrTitle"/>
          </p:nvPr>
        </p:nvSpPr>
        <p:spPr>
          <a:xfrm>
            <a:off x="4225159" y="1122363"/>
            <a:ext cx="7626415" cy="2387600"/>
          </a:xfrm>
          <a:prstGeom prst="rect">
            <a:avLst/>
          </a:prstGeom>
        </p:spPr>
        <p:txBody>
          <a:bodyPr anchor="b">
            <a:normAutofit/>
          </a:bodyPr>
          <a:lstStyle>
            <a:lvl1pPr algn="l">
              <a:defRPr sz="5400">
                <a:solidFill>
                  <a:schemeClr val="tx2"/>
                </a:solidFill>
                <a:latin typeface="Panton SemiBold" panose="00000700000000000000" pitchFamily="50" charset="0"/>
              </a:defRPr>
            </a:lvl1pPr>
          </a:lstStyle>
          <a:p>
            <a:endParaRPr lang="fr-FR" dirty="0"/>
          </a:p>
        </p:txBody>
      </p:sp>
      <p:sp>
        <p:nvSpPr>
          <p:cNvPr id="8" name="Sous-titre 2">
            <a:extLst>
              <a:ext uri="{FF2B5EF4-FFF2-40B4-BE49-F238E27FC236}">
                <a16:creationId xmlns:a16="http://schemas.microsoft.com/office/drawing/2014/main" id="{D0790A8C-F2E2-45CC-9999-278801A145DE}"/>
              </a:ext>
            </a:extLst>
          </p:cNvPr>
          <p:cNvSpPr>
            <a:spLocks noGrp="1"/>
          </p:cNvSpPr>
          <p:nvPr>
            <p:ph type="subTitle" idx="1"/>
          </p:nvPr>
        </p:nvSpPr>
        <p:spPr>
          <a:xfrm>
            <a:off x="4225159" y="3602038"/>
            <a:ext cx="7626415" cy="1655762"/>
          </a:xfrm>
          <a:prstGeom prst="rect">
            <a:avLst/>
          </a:prstGeom>
        </p:spPr>
        <p:txBody>
          <a:bodyPr/>
          <a:lstStyle>
            <a:lvl1pPr marL="0" indent="0" algn="l">
              <a:buNone/>
              <a:defRPr sz="2400">
                <a:solidFill>
                  <a:schemeClr val="accent1"/>
                </a:solidFill>
                <a:latin typeface="Panton "/>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fr-FR" dirty="0"/>
          </a:p>
        </p:txBody>
      </p:sp>
    </p:spTree>
    <p:extLst>
      <p:ext uri="{BB962C8B-B14F-4D97-AF65-F5344CB8AC3E}">
        <p14:creationId xmlns:p14="http://schemas.microsoft.com/office/powerpoint/2010/main" val="3539116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Chapitre 2 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DD9FF9-EEE7-4A47-854C-539C3D89E35E}"/>
              </a:ext>
            </a:extLst>
          </p:cNvPr>
          <p:cNvSpPr>
            <a:spLocks noGrp="1"/>
          </p:cNvSpPr>
          <p:nvPr>
            <p:ph type="title"/>
          </p:nvPr>
        </p:nvSpPr>
        <p:spPr>
          <a:xfrm>
            <a:off x="838200" y="365126"/>
            <a:ext cx="10515600" cy="756000"/>
          </a:xfrm>
        </p:spPr>
        <p:txBody>
          <a:bodyPr/>
          <a:lstStyle>
            <a:lvl1pPr>
              <a:defRPr lang="fr-FR" sz="4000" kern="1200" dirty="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52AC7D7-0678-4EB3-9B7E-1C8EA9A1978C}"/>
              </a:ext>
            </a:extLst>
          </p:cNvPr>
          <p:cNvSpPr>
            <a:spLocks noGrp="1"/>
          </p:cNvSpPr>
          <p:nvPr>
            <p:ph sz="half" idx="1" hasCustomPrompt="1"/>
          </p:nvPr>
        </p:nvSpPr>
        <p:spPr>
          <a:xfrm>
            <a:off x="838200" y="1825625"/>
            <a:ext cx="5181600" cy="4351338"/>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1"/>
              </a:buClr>
              <a:defRPr/>
            </a:lvl3pPr>
          </a:lstStyle>
          <a:p>
            <a:pPr lvl="0"/>
            <a:r>
              <a:rPr lang="fr-FR" dirty="0"/>
              <a:t> Cliquez pour modifier les styles du texte du masque</a:t>
            </a:r>
          </a:p>
          <a:p>
            <a:pPr lvl="1"/>
            <a:r>
              <a:rPr lang="fr-FR" dirty="0"/>
              <a:t>Deuxième niveau</a:t>
            </a:r>
          </a:p>
          <a:p>
            <a:pPr lvl="2"/>
            <a:r>
              <a:rPr lang="fr-FR" dirty="0"/>
              <a:t>Troisième niveau</a:t>
            </a:r>
          </a:p>
        </p:txBody>
      </p:sp>
      <p:sp>
        <p:nvSpPr>
          <p:cNvPr id="4" name="Espace réservé du contenu 3">
            <a:extLst>
              <a:ext uri="{FF2B5EF4-FFF2-40B4-BE49-F238E27FC236}">
                <a16:creationId xmlns:a16="http://schemas.microsoft.com/office/drawing/2014/main" id="{014FB64D-5D41-4F4D-967B-515680FA8F12}"/>
              </a:ext>
            </a:extLst>
          </p:cNvPr>
          <p:cNvSpPr>
            <a:spLocks noGrp="1"/>
          </p:cNvSpPr>
          <p:nvPr>
            <p:ph sz="half" idx="2" hasCustomPrompt="1"/>
          </p:nvPr>
        </p:nvSpPr>
        <p:spPr>
          <a:xfrm>
            <a:off x="6172200" y="1825625"/>
            <a:ext cx="5181600" cy="4351338"/>
          </a:xfrm>
          <a:prstGeom prst="rect">
            <a:avLst/>
          </a:prstGeom>
        </p:spPr>
        <p:txBody>
          <a:bodyPr/>
          <a:lstStyle>
            <a:lvl1pPr marL="228600" indent="-228600">
              <a:buFontTx/>
              <a:buBlip>
                <a:blip r:embed="rId2"/>
              </a:buBlip>
              <a:defRPr/>
            </a:lvl1pPr>
            <a:lvl2pPr marL="685800" indent="-228600">
              <a:buFontTx/>
              <a:buBlip>
                <a:blip r:embed="rId3"/>
              </a:buBlip>
              <a:defRPr lang="fr-FR" sz="2000" kern="1200" dirty="0" smtClean="0">
                <a:solidFill>
                  <a:schemeClr val="tx1"/>
                </a:solidFill>
                <a:latin typeface="+mn-lt"/>
                <a:ea typeface="+mn-ea"/>
                <a:cs typeface="+mn-cs"/>
              </a:defRPr>
            </a:lvl2pPr>
            <a:lvl3pPr>
              <a:buClr>
                <a:schemeClr val="accent1"/>
              </a:buClr>
              <a:defRPr/>
            </a:lvl3pPr>
          </a:lstStyle>
          <a:p>
            <a:pPr lvl="0"/>
            <a:r>
              <a:rPr lang="fr-FR" dirty="0"/>
              <a:t> Cliquez pour modifier les styles du texte du masque</a:t>
            </a:r>
          </a:p>
          <a:p>
            <a:pPr lvl="1"/>
            <a:r>
              <a:rPr lang="fr-FR" dirty="0"/>
              <a:t> Deuxième niveau</a:t>
            </a:r>
          </a:p>
          <a:p>
            <a:pPr lvl="2"/>
            <a:r>
              <a:rPr lang="fr-FR" dirty="0"/>
              <a:t>Troisième niveau</a:t>
            </a:r>
          </a:p>
        </p:txBody>
      </p:sp>
      <p:sp>
        <p:nvSpPr>
          <p:cNvPr id="5" name="Espace réservé de la date 4">
            <a:extLst>
              <a:ext uri="{FF2B5EF4-FFF2-40B4-BE49-F238E27FC236}">
                <a16:creationId xmlns:a16="http://schemas.microsoft.com/office/drawing/2014/main" id="{0A01A6BF-303A-4F0E-856F-A29336AA33DC}"/>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6" name="Espace réservé du pied de page 5">
            <a:extLst>
              <a:ext uri="{FF2B5EF4-FFF2-40B4-BE49-F238E27FC236}">
                <a16:creationId xmlns:a16="http://schemas.microsoft.com/office/drawing/2014/main" id="{EBF9FEE8-E74E-46F2-A5D4-0B8835A41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EEA8F53-F8F5-47B4-B2EC-FBF33BA45C39}"/>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3422421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itre 2 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BA8026-1C27-4C48-9C42-6F60C7F1885B}"/>
              </a:ext>
            </a:extLst>
          </p:cNvPr>
          <p:cNvSpPr>
            <a:spLocks noGrp="1"/>
          </p:cNvSpPr>
          <p:nvPr>
            <p:ph type="title"/>
          </p:nvPr>
        </p:nvSpPr>
        <p:spPr>
          <a:xfrm>
            <a:off x="839788" y="365126"/>
            <a:ext cx="10515600" cy="756000"/>
          </a:xfrm>
        </p:spPr>
        <p:txBody>
          <a:bodyPr/>
          <a:lstStyle>
            <a:lvl1pPr>
              <a:defRPr lang="fr-FR" sz="4000" kern="120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texte 2">
            <a:extLst>
              <a:ext uri="{FF2B5EF4-FFF2-40B4-BE49-F238E27FC236}">
                <a16:creationId xmlns:a16="http://schemas.microsoft.com/office/drawing/2014/main" id="{17D5343C-C724-425E-99B2-6EE2B7A158FB}"/>
              </a:ext>
            </a:extLst>
          </p:cNvPr>
          <p:cNvSpPr>
            <a:spLocks noGrp="1"/>
          </p:cNvSpPr>
          <p:nvPr>
            <p:ph type="body" idx="1"/>
          </p:nvPr>
        </p:nvSpPr>
        <p:spPr>
          <a:xfrm>
            <a:off x="839788" y="1681163"/>
            <a:ext cx="5157787" cy="823912"/>
          </a:xfrm>
          <a:prstGeom prst="rect">
            <a:avLst/>
          </a:prstGeom>
        </p:spPr>
        <p:txBody>
          <a:bodyPr anchor="ctr">
            <a:normAutofit/>
          </a:bodyPr>
          <a:lstStyle>
            <a:lvl1pPr marL="0" indent="0">
              <a:buNone/>
              <a:defRPr sz="2400" b="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a:extLst>
              <a:ext uri="{FF2B5EF4-FFF2-40B4-BE49-F238E27FC236}">
                <a16:creationId xmlns:a16="http://schemas.microsoft.com/office/drawing/2014/main" id="{80D484F6-A96B-42DA-8CE5-8447ABB034F4}"/>
              </a:ext>
            </a:extLst>
          </p:cNvPr>
          <p:cNvSpPr>
            <a:spLocks noGrp="1"/>
          </p:cNvSpPr>
          <p:nvPr>
            <p:ph type="body" sz="quarter" idx="3"/>
          </p:nvPr>
        </p:nvSpPr>
        <p:spPr>
          <a:xfrm>
            <a:off x="6172200" y="1681163"/>
            <a:ext cx="5183188" cy="823912"/>
          </a:xfrm>
          <a:prstGeom prst="rect">
            <a:avLst/>
          </a:prstGeom>
        </p:spPr>
        <p:txBody>
          <a:bodyPr anchor="ctr">
            <a:normAutofit/>
          </a:bodyPr>
          <a:lstStyle>
            <a:lvl1pPr marL="0" indent="0">
              <a:buNone/>
              <a:defRPr sz="2400" b="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7" name="Espace réservé de la date 6">
            <a:extLst>
              <a:ext uri="{FF2B5EF4-FFF2-40B4-BE49-F238E27FC236}">
                <a16:creationId xmlns:a16="http://schemas.microsoft.com/office/drawing/2014/main" id="{BA0E756D-D702-4F6F-826A-E0E5ED2D1844}"/>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8" name="Espace réservé du pied de page 7">
            <a:extLst>
              <a:ext uri="{FF2B5EF4-FFF2-40B4-BE49-F238E27FC236}">
                <a16:creationId xmlns:a16="http://schemas.microsoft.com/office/drawing/2014/main" id="{5DF10507-74F7-4C18-B1F2-5096A797393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C24FE14-F854-4927-9304-70A7B072B7F7}"/>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space réservé du contenu 2">
            <a:extLst>
              <a:ext uri="{FF2B5EF4-FFF2-40B4-BE49-F238E27FC236}">
                <a16:creationId xmlns:a16="http://schemas.microsoft.com/office/drawing/2014/main" id="{11B842BC-6875-46C0-B4F9-FD9A69E36339}"/>
              </a:ext>
            </a:extLst>
          </p:cNvPr>
          <p:cNvSpPr>
            <a:spLocks noGrp="1"/>
          </p:cNvSpPr>
          <p:nvPr>
            <p:ph sz="half" idx="13" hasCustomPrompt="1"/>
          </p:nvPr>
        </p:nvSpPr>
        <p:spPr>
          <a:xfrm>
            <a:off x="838200" y="2668249"/>
            <a:ext cx="5181600" cy="3508713"/>
          </a:xfrm>
          <a:prstGeom prst="rect">
            <a:avLst/>
          </a:prstGeom>
        </p:spPr>
        <p:txBody>
          <a:bodyPr/>
          <a:lstStyle>
            <a:lvl1pPr marL="228600" indent="-228600">
              <a:buFontTx/>
              <a:buBlip>
                <a:blip r:embed="rId2"/>
              </a:buBlip>
              <a:defRPr sz="2000"/>
            </a:lvl1pPr>
            <a:lvl2pPr marL="685800" indent="-228600">
              <a:buFontTx/>
              <a:buBlip>
                <a:blip r:embed="rId3"/>
              </a:buBlip>
              <a:defRPr/>
            </a:lvl2pPr>
            <a:lvl3pPr>
              <a:buClr>
                <a:schemeClr val="accent1"/>
              </a:buClr>
              <a:defRPr/>
            </a:lvl3pPr>
          </a:lstStyle>
          <a:p>
            <a:pPr lvl="0"/>
            <a:r>
              <a:rPr lang="fr-FR" dirty="0"/>
              <a:t> Cliquez pour modifier les styles du texte du masque</a:t>
            </a:r>
          </a:p>
          <a:p>
            <a:pPr lvl="1"/>
            <a:r>
              <a:rPr lang="fr-FR" dirty="0"/>
              <a:t>Deuxième niveau</a:t>
            </a:r>
          </a:p>
          <a:p>
            <a:pPr lvl="2"/>
            <a:r>
              <a:rPr lang="fr-FR" dirty="0"/>
              <a:t>Troisième niveau</a:t>
            </a:r>
          </a:p>
        </p:txBody>
      </p:sp>
      <p:sp>
        <p:nvSpPr>
          <p:cNvPr id="12" name="Espace réservé du contenu 3">
            <a:extLst>
              <a:ext uri="{FF2B5EF4-FFF2-40B4-BE49-F238E27FC236}">
                <a16:creationId xmlns:a16="http://schemas.microsoft.com/office/drawing/2014/main" id="{EE33DD04-CE94-4E1B-970C-E0056A71970C}"/>
              </a:ext>
            </a:extLst>
          </p:cNvPr>
          <p:cNvSpPr>
            <a:spLocks noGrp="1"/>
          </p:cNvSpPr>
          <p:nvPr>
            <p:ph sz="half" idx="2" hasCustomPrompt="1"/>
          </p:nvPr>
        </p:nvSpPr>
        <p:spPr>
          <a:xfrm>
            <a:off x="6172200" y="2668249"/>
            <a:ext cx="5181600" cy="3508713"/>
          </a:xfrm>
          <a:prstGeom prst="rect">
            <a:avLst/>
          </a:prstGeom>
        </p:spPr>
        <p:txBody>
          <a:bodyPr>
            <a:normAutofit/>
          </a:bodyPr>
          <a:lstStyle>
            <a:lvl1pPr marL="228600" indent="-228600" algn="l" defTabSz="914400" rtl="0" eaLnBrk="1" latinLnBrk="0" hangingPunct="1">
              <a:lnSpc>
                <a:spcPct val="90000"/>
              </a:lnSpc>
              <a:buFontTx/>
              <a:buBlip>
                <a:blip r:embed="rId2"/>
              </a:buBlip>
              <a:defRPr lang="fr-FR" sz="2000" kern="1200" dirty="0">
                <a:solidFill>
                  <a:schemeClr val="tx1"/>
                </a:solidFill>
                <a:latin typeface="+mn-lt"/>
                <a:ea typeface="+mn-ea"/>
                <a:cs typeface="+mn-cs"/>
              </a:defRPr>
            </a:lvl1pPr>
            <a:lvl2pPr marL="685800" indent="-228600" algn="l" defTabSz="914400" rtl="0" eaLnBrk="1" latinLnBrk="0" hangingPunct="1">
              <a:lnSpc>
                <a:spcPct val="90000"/>
              </a:lnSpc>
              <a:buFontTx/>
              <a:buBlip>
                <a:blip r:embed="rId3"/>
              </a:buBlip>
              <a:defRPr lang="fr-FR" sz="2000" kern="1200" dirty="0">
                <a:solidFill>
                  <a:schemeClr val="tx1"/>
                </a:solidFill>
                <a:latin typeface="+mn-lt"/>
                <a:ea typeface="+mn-ea"/>
                <a:cs typeface="+mn-cs"/>
              </a:defRPr>
            </a:lvl2pPr>
            <a:lvl3pPr indent="-228600" algn="l" defTabSz="914400" rtl="0" eaLnBrk="1" latinLnBrk="0" hangingPunct="1">
              <a:lnSpc>
                <a:spcPct val="90000"/>
              </a:lnSpc>
              <a:buClr>
                <a:schemeClr val="accent1"/>
              </a:buClr>
              <a:defRPr lang="fr-FR" sz="1800" kern="1200" dirty="0">
                <a:solidFill>
                  <a:schemeClr val="tx1"/>
                </a:solidFill>
                <a:latin typeface="+mn-lt"/>
                <a:ea typeface="+mn-ea"/>
                <a:cs typeface="+mn-cs"/>
              </a:defRPr>
            </a:lvl3pPr>
          </a:lstStyle>
          <a:p>
            <a:pPr lvl="0"/>
            <a:r>
              <a:rPr lang="fr-FR" dirty="0"/>
              <a:t> Cliquez pour modifier les styles du texte du masque</a:t>
            </a:r>
          </a:p>
          <a:p>
            <a:pPr lvl="1"/>
            <a:r>
              <a:rPr lang="fr-FR" dirty="0"/>
              <a:t> Deuxième niveau</a:t>
            </a:r>
          </a:p>
          <a:p>
            <a:pPr lvl="2"/>
            <a:r>
              <a:rPr lang="fr-FR" dirty="0"/>
              <a:t>Troisième niveau</a:t>
            </a:r>
          </a:p>
        </p:txBody>
      </p:sp>
    </p:spTree>
    <p:extLst>
      <p:ext uri="{BB962C8B-B14F-4D97-AF65-F5344CB8AC3E}">
        <p14:creationId xmlns:p14="http://schemas.microsoft.com/office/powerpoint/2010/main" val="10419445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Chapitre 2  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10515600"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1"/>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31447709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itre 2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5790572"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1"/>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9" name="Espace réservé pour une image  2">
            <a:extLst>
              <a:ext uri="{FF2B5EF4-FFF2-40B4-BE49-F238E27FC236}">
                <a16:creationId xmlns:a16="http://schemas.microsoft.com/office/drawing/2014/main" id="{155D7160-D698-47C0-9347-C3C9954A0394}"/>
              </a:ext>
            </a:extLst>
          </p:cNvPr>
          <p:cNvSpPr>
            <a:spLocks noGrp="1"/>
          </p:cNvSpPr>
          <p:nvPr>
            <p:ph type="pic" idx="13"/>
          </p:nvPr>
        </p:nvSpPr>
        <p:spPr>
          <a:xfrm>
            <a:off x="6805534" y="1454046"/>
            <a:ext cx="4548266" cy="472291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Tree>
    <p:extLst>
      <p:ext uri="{BB962C8B-B14F-4D97-AF65-F5344CB8AC3E}">
        <p14:creationId xmlns:p14="http://schemas.microsoft.com/office/powerpoint/2010/main" val="32604868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hapitre 2 Chiffre-cl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4931764" y="1454046"/>
            <a:ext cx="6422035"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1"/>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dirty="0"/>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pic>
        <p:nvPicPr>
          <p:cNvPr id="10" name="Image 9" descr="Une image contenant texte&#10;&#10;Description générée automatiquement">
            <a:extLst>
              <a:ext uri="{FF2B5EF4-FFF2-40B4-BE49-F238E27FC236}">
                <a16:creationId xmlns:a16="http://schemas.microsoft.com/office/drawing/2014/main" id="{BC92D555-CB24-487E-9F33-3EB26D965EA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563227" y="6387825"/>
            <a:ext cx="1065545" cy="360000"/>
          </a:xfrm>
          <a:prstGeom prst="rect">
            <a:avLst/>
          </a:prstGeom>
        </p:spPr>
      </p:pic>
      <p:sp>
        <p:nvSpPr>
          <p:cNvPr id="11" name="Ellipse 10">
            <a:extLst>
              <a:ext uri="{FF2B5EF4-FFF2-40B4-BE49-F238E27FC236}">
                <a16:creationId xmlns:a16="http://schemas.microsoft.com/office/drawing/2014/main" id="{3C9EEE22-FA36-4766-8EDB-F6A085573909}"/>
              </a:ext>
            </a:extLst>
          </p:cNvPr>
          <p:cNvSpPr>
            <a:spLocks noChangeAspect="1"/>
          </p:cNvSpPr>
          <p:nvPr userDrawn="1"/>
        </p:nvSpPr>
        <p:spPr>
          <a:xfrm>
            <a:off x="1039800" y="2645504"/>
            <a:ext cx="2340000" cy="2340000"/>
          </a:xfrm>
          <a:prstGeom prst="ellipse">
            <a:avLst/>
          </a:prstGeom>
          <a:gradFill>
            <a:gsLst>
              <a:gs pos="0">
                <a:schemeClr val="accent1"/>
              </a:gs>
              <a:gs pos="100000">
                <a:schemeClr val="accent1">
                  <a:lumMod val="5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latin typeface="+mn-lt"/>
            </a:endParaRPr>
          </a:p>
        </p:txBody>
      </p:sp>
      <p:sp>
        <p:nvSpPr>
          <p:cNvPr id="12" name="Espace réservé du texte 25">
            <a:extLst>
              <a:ext uri="{FF2B5EF4-FFF2-40B4-BE49-F238E27FC236}">
                <a16:creationId xmlns:a16="http://schemas.microsoft.com/office/drawing/2014/main" id="{C8269E36-4EC1-4670-9A2B-6B0AD41E417F}"/>
              </a:ext>
            </a:extLst>
          </p:cNvPr>
          <p:cNvSpPr>
            <a:spLocks noGrp="1"/>
          </p:cNvSpPr>
          <p:nvPr>
            <p:ph type="body" sz="quarter" idx="15" hasCustomPrompt="1"/>
          </p:nvPr>
        </p:nvSpPr>
        <p:spPr>
          <a:xfrm>
            <a:off x="1102224" y="3347504"/>
            <a:ext cx="2215153" cy="936000"/>
          </a:xfrm>
          <a:prstGeom prst="rect">
            <a:avLst/>
          </a:prstGeom>
        </p:spPr>
        <p:txBody>
          <a:bodyPr>
            <a:noAutofit/>
          </a:bodyPr>
          <a:lstStyle>
            <a:lvl1pPr marL="0" indent="0" algn="ctr">
              <a:buNone/>
              <a:defRPr sz="8000" b="1">
                <a:solidFill>
                  <a:schemeClr val="bg1"/>
                </a:solidFill>
                <a:latin typeface="+mn-lt"/>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spTree>
    <p:extLst>
      <p:ext uri="{BB962C8B-B14F-4D97-AF65-F5344CB8AC3E}">
        <p14:creationId xmlns:p14="http://schemas.microsoft.com/office/powerpoint/2010/main" val="103487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itre 2 Tablea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19" name="Espace réservé du texte 18">
            <a:extLst>
              <a:ext uri="{FF2B5EF4-FFF2-40B4-BE49-F238E27FC236}">
                <a16:creationId xmlns:a16="http://schemas.microsoft.com/office/drawing/2014/main" id="{E314AA63-79F9-42B9-B73D-CE0835AC69F1}"/>
              </a:ext>
            </a:extLst>
          </p:cNvPr>
          <p:cNvSpPr>
            <a:spLocks noGrp="1"/>
          </p:cNvSpPr>
          <p:nvPr>
            <p:ph type="body" sz="quarter" idx="15"/>
          </p:nvPr>
        </p:nvSpPr>
        <p:spPr>
          <a:xfrm>
            <a:off x="838200" y="1454151"/>
            <a:ext cx="10515600" cy="764396"/>
          </a:xfrm>
          <a:prstGeom prst="rect">
            <a:avLst/>
          </a:prstGeom>
        </p:spPr>
        <p:txBody>
          <a:bodyPr/>
          <a:lstStyle>
            <a:lvl1pPr marL="0" indent="0" algn="ctr">
              <a:buNone/>
              <a:defRPr>
                <a:solidFill>
                  <a:schemeClr val="accent1"/>
                </a:solidFill>
              </a:defRPr>
            </a:lvl1pPr>
          </a:lstStyle>
          <a:p>
            <a:pPr lvl="0"/>
            <a:r>
              <a:rPr lang="fr-FR" dirty="0"/>
              <a:t>Cliquez pour modifier les styles du texte du masque</a:t>
            </a: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7" name="Espace réservé du tableau 16">
            <a:extLst>
              <a:ext uri="{FF2B5EF4-FFF2-40B4-BE49-F238E27FC236}">
                <a16:creationId xmlns:a16="http://schemas.microsoft.com/office/drawing/2014/main" id="{B3FB70DE-5618-466B-885B-BE4205497C8E}"/>
              </a:ext>
            </a:extLst>
          </p:cNvPr>
          <p:cNvSpPr>
            <a:spLocks noGrp="1"/>
          </p:cNvSpPr>
          <p:nvPr>
            <p:ph type="tbl" sz="quarter" idx="14"/>
          </p:nvPr>
        </p:nvSpPr>
        <p:spPr>
          <a:xfrm>
            <a:off x="838200" y="2356594"/>
            <a:ext cx="10515599" cy="3242520"/>
          </a:xfrm>
          <a:prstGeom prst="rect">
            <a:avLst/>
          </a:prstGeom>
        </p:spPr>
        <p:txBody>
          <a:bodyPr/>
          <a:lstStyle>
            <a:lvl1pPr marL="0" indent="0">
              <a:buFont typeface="Arial" panose="020B0604020202020204" pitchFamily="34" charset="0"/>
              <a:buNone/>
              <a:defRPr/>
            </a:lvl1pPr>
          </a:lstStyle>
          <a:p>
            <a:endParaRPr lang="fr-FR"/>
          </a:p>
        </p:txBody>
      </p:sp>
    </p:spTree>
    <p:extLst>
      <p:ext uri="{BB962C8B-B14F-4D97-AF65-F5344CB8AC3E}">
        <p14:creationId xmlns:p14="http://schemas.microsoft.com/office/powerpoint/2010/main" val="23552165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Chapitre 3 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DD9FF9-EEE7-4A47-854C-539C3D89E35E}"/>
              </a:ext>
            </a:extLst>
          </p:cNvPr>
          <p:cNvSpPr>
            <a:spLocks noGrp="1"/>
          </p:cNvSpPr>
          <p:nvPr>
            <p:ph type="title"/>
          </p:nvPr>
        </p:nvSpPr>
        <p:spPr>
          <a:xfrm>
            <a:off x="838200" y="365126"/>
            <a:ext cx="10515600" cy="756000"/>
          </a:xfrm>
        </p:spPr>
        <p:txBody>
          <a:bodyPr/>
          <a:lstStyle>
            <a:lvl1pPr>
              <a:defRPr lang="fr-FR" sz="4000" kern="1200" dirty="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52AC7D7-0678-4EB3-9B7E-1C8EA9A1978C}"/>
              </a:ext>
            </a:extLst>
          </p:cNvPr>
          <p:cNvSpPr>
            <a:spLocks noGrp="1"/>
          </p:cNvSpPr>
          <p:nvPr>
            <p:ph sz="half" idx="1" hasCustomPrompt="1"/>
          </p:nvPr>
        </p:nvSpPr>
        <p:spPr>
          <a:xfrm>
            <a:off x="838200" y="1825625"/>
            <a:ext cx="5181600" cy="4351338"/>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2"/>
              </a:buClr>
              <a:defRPr/>
            </a:lvl3pPr>
          </a:lstStyle>
          <a:p>
            <a:pPr lvl="0"/>
            <a:r>
              <a:rPr lang="fr-FR" dirty="0"/>
              <a:t> Cliquez pour modifier les styles du texte du masque</a:t>
            </a:r>
          </a:p>
          <a:p>
            <a:pPr lvl="1"/>
            <a:r>
              <a:rPr lang="fr-FR" dirty="0"/>
              <a:t> Deuxième niveau</a:t>
            </a:r>
          </a:p>
          <a:p>
            <a:pPr lvl="2"/>
            <a:r>
              <a:rPr lang="fr-FR" dirty="0"/>
              <a:t>Troisième niveau</a:t>
            </a:r>
          </a:p>
        </p:txBody>
      </p:sp>
      <p:sp>
        <p:nvSpPr>
          <p:cNvPr id="4" name="Espace réservé du contenu 3">
            <a:extLst>
              <a:ext uri="{FF2B5EF4-FFF2-40B4-BE49-F238E27FC236}">
                <a16:creationId xmlns:a16="http://schemas.microsoft.com/office/drawing/2014/main" id="{014FB64D-5D41-4F4D-967B-515680FA8F12}"/>
              </a:ext>
            </a:extLst>
          </p:cNvPr>
          <p:cNvSpPr>
            <a:spLocks noGrp="1"/>
          </p:cNvSpPr>
          <p:nvPr>
            <p:ph sz="half" idx="2" hasCustomPrompt="1"/>
          </p:nvPr>
        </p:nvSpPr>
        <p:spPr>
          <a:xfrm>
            <a:off x="6172200" y="1825625"/>
            <a:ext cx="5181600" cy="4351338"/>
          </a:xfrm>
          <a:prstGeom prst="rect">
            <a:avLst/>
          </a:prstGeom>
        </p:spPr>
        <p:txBody>
          <a:bodyPr/>
          <a:lstStyle>
            <a:lvl1pPr marL="228600" indent="-228600">
              <a:buFontTx/>
              <a:buBlip>
                <a:blip r:embed="rId2"/>
              </a:buBlip>
              <a:defRPr/>
            </a:lvl1pPr>
            <a:lvl2pPr marL="685800" indent="-228600">
              <a:buFontTx/>
              <a:buBlip>
                <a:blip r:embed="rId3"/>
              </a:buBlip>
              <a:defRPr lang="fr-FR" sz="2000" kern="1200" dirty="0" smtClean="0">
                <a:solidFill>
                  <a:schemeClr val="tx1"/>
                </a:solidFill>
                <a:latin typeface="+mn-lt"/>
                <a:ea typeface="+mn-ea"/>
                <a:cs typeface="+mn-cs"/>
              </a:defRPr>
            </a:lvl2pPr>
            <a:lvl3pPr>
              <a:buClr>
                <a:schemeClr val="accent2"/>
              </a:buClr>
              <a:defRPr/>
            </a:lvl3pPr>
          </a:lstStyle>
          <a:p>
            <a:pPr lvl="0"/>
            <a:r>
              <a:rPr lang="fr-FR" dirty="0"/>
              <a:t> Cliquez pour modifier les styles du texte du masque</a:t>
            </a:r>
          </a:p>
          <a:p>
            <a:pPr lvl="1"/>
            <a:r>
              <a:rPr lang="fr-FR" dirty="0"/>
              <a:t> Deuxième niveau</a:t>
            </a:r>
          </a:p>
          <a:p>
            <a:pPr lvl="2"/>
            <a:r>
              <a:rPr lang="fr-FR" dirty="0"/>
              <a:t>Troisième niveau</a:t>
            </a:r>
          </a:p>
        </p:txBody>
      </p:sp>
      <p:sp>
        <p:nvSpPr>
          <p:cNvPr id="5" name="Espace réservé de la date 4">
            <a:extLst>
              <a:ext uri="{FF2B5EF4-FFF2-40B4-BE49-F238E27FC236}">
                <a16:creationId xmlns:a16="http://schemas.microsoft.com/office/drawing/2014/main" id="{0A01A6BF-303A-4F0E-856F-A29336AA33DC}"/>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6" name="Espace réservé du pied de page 5">
            <a:extLst>
              <a:ext uri="{FF2B5EF4-FFF2-40B4-BE49-F238E27FC236}">
                <a16:creationId xmlns:a16="http://schemas.microsoft.com/office/drawing/2014/main" id="{EBF9FEE8-E74E-46F2-A5D4-0B8835A41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EEA8F53-F8F5-47B4-B2EC-FBF33BA45C39}"/>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477299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hapitre 3 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BA8026-1C27-4C48-9C42-6F60C7F1885B}"/>
              </a:ext>
            </a:extLst>
          </p:cNvPr>
          <p:cNvSpPr>
            <a:spLocks noGrp="1"/>
          </p:cNvSpPr>
          <p:nvPr>
            <p:ph type="title"/>
          </p:nvPr>
        </p:nvSpPr>
        <p:spPr>
          <a:xfrm>
            <a:off x="839788" y="365126"/>
            <a:ext cx="10515600" cy="756000"/>
          </a:xfrm>
        </p:spPr>
        <p:txBody>
          <a:bodyPr/>
          <a:lstStyle>
            <a:lvl1pPr>
              <a:defRPr lang="fr-FR" sz="4000" kern="120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texte 2">
            <a:extLst>
              <a:ext uri="{FF2B5EF4-FFF2-40B4-BE49-F238E27FC236}">
                <a16:creationId xmlns:a16="http://schemas.microsoft.com/office/drawing/2014/main" id="{17D5343C-C724-425E-99B2-6EE2B7A158FB}"/>
              </a:ext>
            </a:extLst>
          </p:cNvPr>
          <p:cNvSpPr>
            <a:spLocks noGrp="1"/>
          </p:cNvSpPr>
          <p:nvPr>
            <p:ph type="body" idx="1"/>
          </p:nvPr>
        </p:nvSpPr>
        <p:spPr>
          <a:xfrm>
            <a:off x="839788" y="1681163"/>
            <a:ext cx="5157787" cy="823912"/>
          </a:xfrm>
          <a:prstGeom prst="rect">
            <a:avLst/>
          </a:prstGeom>
        </p:spPr>
        <p:txBody>
          <a:bodyPr anchor="ctr">
            <a:normAutofit/>
          </a:bodyPr>
          <a:lstStyle>
            <a:lvl1pPr marL="0" indent="0">
              <a:buNone/>
              <a:defRPr sz="2400" b="0">
                <a:solidFill>
                  <a:schemeClr val="accent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a:extLst>
              <a:ext uri="{FF2B5EF4-FFF2-40B4-BE49-F238E27FC236}">
                <a16:creationId xmlns:a16="http://schemas.microsoft.com/office/drawing/2014/main" id="{80D484F6-A96B-42DA-8CE5-8447ABB034F4}"/>
              </a:ext>
            </a:extLst>
          </p:cNvPr>
          <p:cNvSpPr>
            <a:spLocks noGrp="1"/>
          </p:cNvSpPr>
          <p:nvPr>
            <p:ph type="body" sz="quarter" idx="3"/>
          </p:nvPr>
        </p:nvSpPr>
        <p:spPr>
          <a:xfrm>
            <a:off x="6172200" y="1681163"/>
            <a:ext cx="5183188" cy="823912"/>
          </a:xfrm>
          <a:prstGeom prst="rect">
            <a:avLst/>
          </a:prstGeom>
        </p:spPr>
        <p:txBody>
          <a:bodyPr anchor="ctr">
            <a:normAutofit/>
          </a:bodyPr>
          <a:lstStyle>
            <a:lvl1pPr marL="0" indent="0">
              <a:buNone/>
              <a:defRPr sz="2400" b="0">
                <a:solidFill>
                  <a:schemeClr val="accent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7" name="Espace réservé de la date 6">
            <a:extLst>
              <a:ext uri="{FF2B5EF4-FFF2-40B4-BE49-F238E27FC236}">
                <a16:creationId xmlns:a16="http://schemas.microsoft.com/office/drawing/2014/main" id="{BA0E756D-D702-4F6F-826A-E0E5ED2D1844}"/>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8" name="Espace réservé du pied de page 7">
            <a:extLst>
              <a:ext uri="{FF2B5EF4-FFF2-40B4-BE49-F238E27FC236}">
                <a16:creationId xmlns:a16="http://schemas.microsoft.com/office/drawing/2014/main" id="{5DF10507-74F7-4C18-B1F2-5096A797393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C24FE14-F854-4927-9304-70A7B072B7F7}"/>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space réservé du contenu 2">
            <a:extLst>
              <a:ext uri="{FF2B5EF4-FFF2-40B4-BE49-F238E27FC236}">
                <a16:creationId xmlns:a16="http://schemas.microsoft.com/office/drawing/2014/main" id="{11B842BC-6875-46C0-B4F9-FD9A69E36339}"/>
              </a:ext>
            </a:extLst>
          </p:cNvPr>
          <p:cNvSpPr>
            <a:spLocks noGrp="1"/>
          </p:cNvSpPr>
          <p:nvPr>
            <p:ph sz="half" idx="13" hasCustomPrompt="1"/>
          </p:nvPr>
        </p:nvSpPr>
        <p:spPr>
          <a:xfrm>
            <a:off x="838200" y="2668249"/>
            <a:ext cx="5181600" cy="3508713"/>
          </a:xfrm>
          <a:prstGeom prst="rect">
            <a:avLst/>
          </a:prstGeom>
        </p:spPr>
        <p:txBody>
          <a:bodyPr/>
          <a:lstStyle>
            <a:lvl1pPr marL="228600" indent="-228600">
              <a:buFontTx/>
              <a:buBlip>
                <a:blip r:embed="rId2"/>
              </a:buBlip>
              <a:defRPr sz="2000"/>
            </a:lvl1pPr>
            <a:lvl2pPr marL="685800" indent="-228600">
              <a:buFontTx/>
              <a:buBlip>
                <a:blip r:embed="rId3"/>
              </a:buBlip>
              <a:defRPr/>
            </a:lvl2pPr>
            <a:lvl3pPr>
              <a:buClr>
                <a:schemeClr val="accent2"/>
              </a:buClr>
              <a:defRPr/>
            </a:lvl3pPr>
          </a:lstStyle>
          <a:p>
            <a:pPr lvl="0"/>
            <a:r>
              <a:rPr lang="fr-FR" dirty="0"/>
              <a:t> Cliquez pour modifier les styles du texte du masque</a:t>
            </a:r>
          </a:p>
          <a:p>
            <a:pPr lvl="1"/>
            <a:r>
              <a:rPr lang="fr-FR" dirty="0"/>
              <a:t>Deuxième niveau</a:t>
            </a:r>
          </a:p>
          <a:p>
            <a:pPr lvl="2"/>
            <a:r>
              <a:rPr lang="fr-FR" dirty="0"/>
              <a:t>Troisième niveau</a:t>
            </a:r>
          </a:p>
        </p:txBody>
      </p:sp>
      <p:sp>
        <p:nvSpPr>
          <p:cNvPr id="12" name="Espace réservé du contenu 3">
            <a:extLst>
              <a:ext uri="{FF2B5EF4-FFF2-40B4-BE49-F238E27FC236}">
                <a16:creationId xmlns:a16="http://schemas.microsoft.com/office/drawing/2014/main" id="{EE33DD04-CE94-4E1B-970C-E0056A71970C}"/>
              </a:ext>
            </a:extLst>
          </p:cNvPr>
          <p:cNvSpPr>
            <a:spLocks noGrp="1"/>
          </p:cNvSpPr>
          <p:nvPr>
            <p:ph sz="half" idx="2" hasCustomPrompt="1"/>
          </p:nvPr>
        </p:nvSpPr>
        <p:spPr>
          <a:xfrm>
            <a:off x="6172200" y="2668249"/>
            <a:ext cx="5181600" cy="3508713"/>
          </a:xfrm>
          <a:prstGeom prst="rect">
            <a:avLst/>
          </a:prstGeom>
        </p:spPr>
        <p:txBody>
          <a:bodyPr>
            <a:normAutofit/>
          </a:bodyPr>
          <a:lstStyle>
            <a:lvl1pPr marL="228600" indent="-228600" algn="l" defTabSz="914400" rtl="0" eaLnBrk="1" latinLnBrk="0" hangingPunct="1">
              <a:lnSpc>
                <a:spcPct val="90000"/>
              </a:lnSpc>
              <a:buFontTx/>
              <a:buBlip>
                <a:blip r:embed="rId2"/>
              </a:buBlip>
              <a:defRPr lang="fr-FR" sz="2000" kern="1200" dirty="0">
                <a:solidFill>
                  <a:schemeClr val="tx1"/>
                </a:solidFill>
                <a:latin typeface="+mn-lt"/>
                <a:ea typeface="+mn-ea"/>
                <a:cs typeface="+mn-cs"/>
              </a:defRPr>
            </a:lvl1pPr>
            <a:lvl2pPr marL="685800" indent="-228600" algn="l" defTabSz="914400" rtl="0" eaLnBrk="1" latinLnBrk="0" hangingPunct="1">
              <a:lnSpc>
                <a:spcPct val="90000"/>
              </a:lnSpc>
              <a:buFontTx/>
              <a:buBlip>
                <a:blip r:embed="rId3"/>
              </a:buBlip>
              <a:defRPr lang="fr-FR" sz="2000" kern="1200" dirty="0">
                <a:solidFill>
                  <a:schemeClr val="tx1"/>
                </a:solidFill>
                <a:latin typeface="+mn-lt"/>
                <a:ea typeface="+mn-ea"/>
                <a:cs typeface="+mn-cs"/>
              </a:defRPr>
            </a:lvl2pPr>
            <a:lvl3pPr indent="-228600" algn="l" defTabSz="914400" rtl="0" eaLnBrk="1" latinLnBrk="0" hangingPunct="1">
              <a:lnSpc>
                <a:spcPct val="90000"/>
              </a:lnSpc>
              <a:buClr>
                <a:schemeClr val="accent2"/>
              </a:buClr>
              <a:defRPr lang="fr-FR" sz="1800" kern="1200" dirty="0">
                <a:solidFill>
                  <a:schemeClr val="tx1"/>
                </a:solidFill>
                <a:latin typeface="+mn-lt"/>
                <a:ea typeface="+mn-ea"/>
                <a:cs typeface="+mn-cs"/>
              </a:defRPr>
            </a:lvl3pPr>
          </a:lstStyle>
          <a:p>
            <a:pPr lvl="0"/>
            <a:r>
              <a:rPr lang="fr-FR" dirty="0"/>
              <a:t> Cliquez pour modifier les styles du texte du masque</a:t>
            </a:r>
          </a:p>
          <a:p>
            <a:pPr lvl="1"/>
            <a:r>
              <a:rPr lang="fr-FR" dirty="0"/>
              <a:t> Deuxième niveau</a:t>
            </a:r>
          </a:p>
          <a:p>
            <a:pPr lvl="2"/>
            <a:r>
              <a:rPr lang="fr-FR" dirty="0"/>
              <a:t>Troisième niveau</a:t>
            </a:r>
          </a:p>
        </p:txBody>
      </p:sp>
    </p:spTree>
    <p:extLst>
      <p:ext uri="{BB962C8B-B14F-4D97-AF65-F5344CB8AC3E}">
        <p14:creationId xmlns:p14="http://schemas.microsoft.com/office/powerpoint/2010/main" val="6897998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Chapitre 3 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10515600"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2"/>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39131635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hapitre 3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5790572"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2"/>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9" name="Espace réservé pour une image  2">
            <a:extLst>
              <a:ext uri="{FF2B5EF4-FFF2-40B4-BE49-F238E27FC236}">
                <a16:creationId xmlns:a16="http://schemas.microsoft.com/office/drawing/2014/main" id="{155D7160-D698-47C0-9347-C3C9954A0394}"/>
              </a:ext>
            </a:extLst>
          </p:cNvPr>
          <p:cNvSpPr>
            <a:spLocks noGrp="1"/>
          </p:cNvSpPr>
          <p:nvPr>
            <p:ph type="pic" idx="13"/>
          </p:nvPr>
        </p:nvSpPr>
        <p:spPr>
          <a:xfrm>
            <a:off x="6805534" y="1454046"/>
            <a:ext cx="4548266" cy="472291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Tree>
    <p:extLst>
      <p:ext uri="{BB962C8B-B14F-4D97-AF65-F5344CB8AC3E}">
        <p14:creationId xmlns:p14="http://schemas.microsoft.com/office/powerpoint/2010/main" val="30652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10515600" cy="4722917"/>
          </a:xfrm>
          <a:prstGeom prst="rect">
            <a:avLst/>
          </a:prstGeom>
        </p:spPr>
        <p:txBody>
          <a:bodyPr/>
          <a:lstStyle>
            <a:lvl1pPr>
              <a:defRPr/>
            </a:lvl1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1D46DF2-AF20-4351-8EC2-AF820C902DE7}" type="datetimeFigureOut">
              <a:rPr kumimoji="0" lang="fr-FR" sz="1200" b="0" i="0" u="none" strike="noStrike" kern="1200" cap="none" spc="0" normalizeH="0" baseline="0" noProof="0" smtClean="0">
                <a:ln>
                  <a:noFill/>
                </a:ln>
                <a:solidFill>
                  <a:srgbClr val="2A245A">
                    <a:tint val="75000"/>
                  </a:srgbClr>
                </a:solidFill>
                <a:effectLst/>
                <a:uLnTx/>
                <a:uFillTx/>
                <a:latin typeface="Panton"/>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16/12/2022</a:t>
            </a:fld>
            <a:endParaRPr kumimoji="0" lang="fr-FR" sz="1200" b="0" i="0" u="none" strike="noStrike" kern="1200" cap="none" spc="0" normalizeH="0" baseline="0" noProof="0" dirty="0">
              <a:ln>
                <a:noFill/>
              </a:ln>
              <a:solidFill>
                <a:srgbClr val="2A245A">
                  <a:tint val="75000"/>
                </a:srgbClr>
              </a:solidFill>
              <a:effectLst/>
              <a:uLnTx/>
              <a:uFillTx/>
              <a:latin typeface="Panton"/>
              <a:ea typeface="+mn-ea"/>
              <a:cs typeface="+mn-cs"/>
            </a:endParaRP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2A245A">
                  <a:tint val="75000"/>
                </a:srgbClr>
              </a:solidFill>
              <a:effectLst/>
              <a:uLnTx/>
              <a:uFillTx/>
              <a:latin typeface="Panton"/>
              <a:ea typeface="+mn-ea"/>
              <a:cs typeface="+mn-cs"/>
            </a:endParaRP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06173B-5629-48D9-8DC8-9170BD3EC9CC}" type="slidenum">
              <a:rPr kumimoji="0" lang="fr-FR" sz="1200" b="0" i="0" u="none" strike="noStrike" kern="1200" cap="none" spc="0" normalizeH="0" baseline="0" noProof="0" smtClean="0">
                <a:ln>
                  <a:noFill/>
                </a:ln>
                <a:solidFill>
                  <a:srgbClr val="2A245A">
                    <a:tint val="75000"/>
                  </a:srgbClr>
                </a:solidFill>
                <a:effectLst/>
                <a:uLnTx/>
                <a:uFillTx/>
                <a:latin typeface="Panto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2A245A">
                  <a:tint val="75000"/>
                </a:srgbClr>
              </a:solidFill>
              <a:effectLst/>
              <a:uLnTx/>
              <a:uFillTx/>
              <a:latin typeface="Panton"/>
              <a:ea typeface="+mn-ea"/>
              <a:cs typeface="+mn-cs"/>
            </a:endParaRPr>
          </a:p>
        </p:txBody>
      </p:sp>
    </p:spTree>
    <p:extLst>
      <p:ext uri="{BB962C8B-B14F-4D97-AF65-F5344CB8AC3E}">
        <p14:creationId xmlns:p14="http://schemas.microsoft.com/office/powerpoint/2010/main" val="18318407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hapitre 3 Chiffre-cl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4931764" y="1454046"/>
            <a:ext cx="6422035" cy="4722917"/>
          </a:xfrm>
          <a:prstGeom prst="rect">
            <a:avLst/>
          </a:prstGeom>
        </p:spPr>
        <p:txBody>
          <a:bodyPr/>
          <a:lstStyle>
            <a:lvl1pPr marL="228600" indent="-228600">
              <a:buFontTx/>
              <a:buBlip>
                <a:blip r:embed="rId2"/>
              </a:buBlip>
              <a:defRPr/>
            </a:lvl1pPr>
            <a:lvl2pPr marL="685800" indent="-228600">
              <a:buFontTx/>
              <a:buBlip>
                <a:blip r:embed="rId3"/>
              </a:buBlip>
              <a:defRPr/>
            </a:lvl2pPr>
            <a:lvl3pPr>
              <a:buClr>
                <a:schemeClr val="accent2"/>
              </a:buClr>
              <a:defRPr/>
            </a:lvl3pPr>
          </a:lstStyle>
          <a:p>
            <a:pPr lvl="0"/>
            <a:r>
              <a:rPr lang="fr-FR" dirty="0"/>
              <a:t> Cliquez pour modifier les styles du texte du masque</a:t>
            </a:r>
          </a:p>
          <a:p>
            <a:pPr lvl="1"/>
            <a:r>
              <a:rPr lang="fr-FR" dirty="0"/>
              <a:t>Deuxième niveau</a:t>
            </a:r>
          </a:p>
          <a:p>
            <a:pPr lvl="2"/>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llipse 10">
            <a:extLst>
              <a:ext uri="{FF2B5EF4-FFF2-40B4-BE49-F238E27FC236}">
                <a16:creationId xmlns:a16="http://schemas.microsoft.com/office/drawing/2014/main" id="{3C9EEE22-FA36-4766-8EDB-F6A085573909}"/>
              </a:ext>
            </a:extLst>
          </p:cNvPr>
          <p:cNvSpPr>
            <a:spLocks noChangeAspect="1"/>
          </p:cNvSpPr>
          <p:nvPr userDrawn="1"/>
        </p:nvSpPr>
        <p:spPr>
          <a:xfrm>
            <a:off x="1039800" y="2645504"/>
            <a:ext cx="2340000" cy="2340000"/>
          </a:xfrm>
          <a:prstGeom prst="ellipse">
            <a:avLst/>
          </a:prstGeom>
          <a:gradFill>
            <a:gsLst>
              <a:gs pos="0">
                <a:schemeClr val="accent2"/>
              </a:gs>
              <a:gs pos="100000">
                <a:schemeClr val="accent2">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latin typeface="+mn-lt"/>
            </a:endParaRPr>
          </a:p>
        </p:txBody>
      </p:sp>
      <p:sp>
        <p:nvSpPr>
          <p:cNvPr id="12" name="Espace réservé du texte 25">
            <a:extLst>
              <a:ext uri="{FF2B5EF4-FFF2-40B4-BE49-F238E27FC236}">
                <a16:creationId xmlns:a16="http://schemas.microsoft.com/office/drawing/2014/main" id="{C8269E36-4EC1-4670-9A2B-6B0AD41E417F}"/>
              </a:ext>
            </a:extLst>
          </p:cNvPr>
          <p:cNvSpPr>
            <a:spLocks noGrp="1"/>
          </p:cNvSpPr>
          <p:nvPr>
            <p:ph type="body" sz="quarter" idx="15" hasCustomPrompt="1"/>
          </p:nvPr>
        </p:nvSpPr>
        <p:spPr>
          <a:xfrm>
            <a:off x="1102224" y="3347504"/>
            <a:ext cx="2215153" cy="936000"/>
          </a:xfrm>
          <a:prstGeom prst="rect">
            <a:avLst/>
          </a:prstGeom>
        </p:spPr>
        <p:txBody>
          <a:bodyPr>
            <a:noAutofit/>
          </a:bodyPr>
          <a:lstStyle>
            <a:lvl1pPr marL="0" indent="0" algn="ctr">
              <a:buNone/>
              <a:defRPr sz="8000" b="1">
                <a:solidFill>
                  <a:schemeClr val="bg1"/>
                </a:solidFill>
                <a:latin typeface="+mn-lt"/>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spTree>
    <p:extLst>
      <p:ext uri="{BB962C8B-B14F-4D97-AF65-F5344CB8AC3E}">
        <p14:creationId xmlns:p14="http://schemas.microsoft.com/office/powerpoint/2010/main" val="3380282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hapitre 3 Tablea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vert="horz" lIns="91440" tIns="45720" rIns="91440" bIns="45720" rtlCol="0" anchor="ctr">
            <a:normAutofit/>
          </a:bodyPr>
          <a:lstStyle>
            <a:lvl1pPr>
              <a:defRPr lang="fr-FR" dirty="0"/>
            </a:lvl1pPr>
          </a:lstStyle>
          <a:p>
            <a:pPr lvl="0"/>
            <a:r>
              <a:rPr lang="fr-FR" dirty="0"/>
              <a:t>Modifiez le style du titre</a:t>
            </a:r>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19" name="Espace réservé du texte 18">
            <a:extLst>
              <a:ext uri="{FF2B5EF4-FFF2-40B4-BE49-F238E27FC236}">
                <a16:creationId xmlns:a16="http://schemas.microsoft.com/office/drawing/2014/main" id="{E314AA63-79F9-42B9-B73D-CE0835AC69F1}"/>
              </a:ext>
            </a:extLst>
          </p:cNvPr>
          <p:cNvSpPr>
            <a:spLocks noGrp="1"/>
          </p:cNvSpPr>
          <p:nvPr>
            <p:ph type="body" sz="quarter" idx="15"/>
          </p:nvPr>
        </p:nvSpPr>
        <p:spPr>
          <a:xfrm>
            <a:off x="838200" y="1454151"/>
            <a:ext cx="10515600" cy="764396"/>
          </a:xfrm>
          <a:prstGeom prst="rect">
            <a:avLst/>
          </a:prstGeom>
          <a:noFill/>
        </p:spPr>
        <p:txBody>
          <a:bodyPr/>
          <a:lstStyle>
            <a:lvl1pPr marL="0" indent="0" algn="ctr">
              <a:buNone/>
              <a:defRPr>
                <a:solidFill>
                  <a:schemeClr val="accent2"/>
                </a:solidFill>
              </a:defRPr>
            </a:lvl1pPr>
          </a:lstStyle>
          <a:p>
            <a:pPr lvl="0"/>
            <a:r>
              <a:rPr lang="fr-FR" dirty="0"/>
              <a:t>Cliquez pour modifier les styles du texte du masque</a:t>
            </a: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7" name="Espace réservé du tableau 16">
            <a:extLst>
              <a:ext uri="{FF2B5EF4-FFF2-40B4-BE49-F238E27FC236}">
                <a16:creationId xmlns:a16="http://schemas.microsoft.com/office/drawing/2014/main" id="{B3FB70DE-5618-466B-885B-BE4205497C8E}"/>
              </a:ext>
            </a:extLst>
          </p:cNvPr>
          <p:cNvSpPr>
            <a:spLocks noGrp="1"/>
          </p:cNvSpPr>
          <p:nvPr>
            <p:ph type="tbl" sz="quarter" idx="14"/>
          </p:nvPr>
        </p:nvSpPr>
        <p:spPr>
          <a:xfrm>
            <a:off x="838200" y="2356594"/>
            <a:ext cx="10515599" cy="3242520"/>
          </a:xfrm>
          <a:prstGeom prst="rect">
            <a:avLst/>
          </a:prstGeom>
        </p:spPr>
        <p:txBody>
          <a:bodyPr/>
          <a:lstStyle>
            <a:lvl1pPr marL="0" indent="0">
              <a:buFont typeface="Arial" panose="020B0604020202020204" pitchFamily="34" charset="0"/>
              <a:buNone/>
              <a:defRPr/>
            </a:lvl1pPr>
          </a:lstStyle>
          <a:p>
            <a:endParaRPr lang="fr-FR"/>
          </a:p>
        </p:txBody>
      </p:sp>
    </p:spTree>
    <p:extLst>
      <p:ext uri="{BB962C8B-B14F-4D97-AF65-F5344CB8AC3E}">
        <p14:creationId xmlns:p14="http://schemas.microsoft.com/office/powerpoint/2010/main" val="17558469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Chapitre 4 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DD9FF9-EEE7-4A47-854C-539C3D89E35E}"/>
              </a:ext>
            </a:extLst>
          </p:cNvPr>
          <p:cNvSpPr>
            <a:spLocks noGrp="1"/>
          </p:cNvSpPr>
          <p:nvPr>
            <p:ph type="title"/>
          </p:nvPr>
        </p:nvSpPr>
        <p:spPr>
          <a:xfrm>
            <a:off x="838200" y="365126"/>
            <a:ext cx="10515600" cy="756000"/>
          </a:xfrm>
        </p:spPr>
        <p:txBody>
          <a:bodyPr/>
          <a:lstStyle>
            <a:lvl1pPr>
              <a:defRPr lang="fr-FR" sz="4000" kern="1200" dirty="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52AC7D7-0678-4EB3-9B7E-1C8EA9A1978C}"/>
              </a:ext>
            </a:extLst>
          </p:cNvPr>
          <p:cNvSpPr>
            <a:spLocks noGrp="1"/>
          </p:cNvSpPr>
          <p:nvPr>
            <p:ph sz="half" idx="1" hasCustomPrompt="1"/>
          </p:nvPr>
        </p:nvSpPr>
        <p:spPr>
          <a:xfrm>
            <a:off x="838200" y="1825625"/>
            <a:ext cx="5181600" cy="4351338"/>
          </a:xfrm>
          <a:prstGeom prst="rect">
            <a:avLst/>
          </a:prstGeom>
        </p:spPr>
        <p:txBody>
          <a:bodyPr/>
          <a:lstStyle>
            <a:lvl1pPr>
              <a:defRPr lang="fr-FR" sz="2400" dirty="0"/>
            </a:lvl1pPr>
            <a:lvl2pPr>
              <a:defRPr lang="fr-FR" sz="2000" dirty="0"/>
            </a:lvl2pPr>
            <a:lvl3pPr>
              <a:defRPr lang="fr-FR" dirty="0"/>
            </a:lvl3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tx1">
                  <a:lumMod val="60000"/>
                  <a:lumOff val="40000"/>
                </a:schemeClr>
              </a:buClr>
            </a:pPr>
            <a:r>
              <a:rPr lang="fr-FR" dirty="0"/>
              <a:t>Troisième niveau</a:t>
            </a:r>
          </a:p>
        </p:txBody>
      </p:sp>
      <p:sp>
        <p:nvSpPr>
          <p:cNvPr id="4" name="Espace réservé du contenu 3">
            <a:extLst>
              <a:ext uri="{FF2B5EF4-FFF2-40B4-BE49-F238E27FC236}">
                <a16:creationId xmlns:a16="http://schemas.microsoft.com/office/drawing/2014/main" id="{014FB64D-5D41-4F4D-967B-515680FA8F12}"/>
              </a:ext>
            </a:extLst>
          </p:cNvPr>
          <p:cNvSpPr>
            <a:spLocks noGrp="1"/>
          </p:cNvSpPr>
          <p:nvPr>
            <p:ph sz="half" idx="2" hasCustomPrompt="1"/>
          </p:nvPr>
        </p:nvSpPr>
        <p:spPr>
          <a:xfrm>
            <a:off x="6172200" y="1825625"/>
            <a:ext cx="5181600" cy="4351338"/>
          </a:xfrm>
          <a:prstGeom prst="rect">
            <a:avLst/>
          </a:prstGeom>
        </p:spPr>
        <p:txBody>
          <a:bodyPr/>
          <a:lstStyle>
            <a:lvl1pPr>
              <a:defRPr lang="fr-FR" sz="2400" dirty="0"/>
            </a:lvl1pPr>
            <a:lvl2pPr>
              <a:defRPr lang="fr-FR" sz="2000" dirty="0"/>
            </a:lvl2pPr>
            <a:lvl3pPr>
              <a:defRPr lang="fr-FR" dirty="0"/>
            </a:lvl3pPr>
          </a:lstStyle>
          <a:p>
            <a:pPr lvl="0">
              <a:buFontTx/>
              <a:buBlip>
                <a:blip r:embed="rId2"/>
              </a:buBlip>
            </a:pPr>
            <a:r>
              <a:rPr lang="fr-FR" dirty="0"/>
              <a:t> Cliquez pour modifier les styles du texte du masque</a:t>
            </a:r>
          </a:p>
          <a:p>
            <a:pPr lvl="1">
              <a:buSzPct val="80000"/>
              <a:buFontTx/>
              <a:buBlip>
                <a:blip r:embed="rId3"/>
              </a:buBlip>
            </a:pPr>
            <a:r>
              <a:rPr lang="fr-FR" dirty="0"/>
              <a:t> Deuxième niveau</a:t>
            </a:r>
          </a:p>
          <a:p>
            <a:pPr lvl="2">
              <a:buClr>
                <a:schemeClr val="tx1">
                  <a:lumMod val="60000"/>
                  <a:lumOff val="40000"/>
                </a:schemeClr>
              </a:buClr>
            </a:pPr>
            <a:r>
              <a:rPr lang="fr-FR" dirty="0"/>
              <a:t>Troisième niveau</a:t>
            </a:r>
          </a:p>
        </p:txBody>
      </p:sp>
      <p:sp>
        <p:nvSpPr>
          <p:cNvPr id="5" name="Espace réservé de la date 4">
            <a:extLst>
              <a:ext uri="{FF2B5EF4-FFF2-40B4-BE49-F238E27FC236}">
                <a16:creationId xmlns:a16="http://schemas.microsoft.com/office/drawing/2014/main" id="{0A01A6BF-303A-4F0E-856F-A29336AA33DC}"/>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6" name="Espace réservé du pied de page 5">
            <a:extLst>
              <a:ext uri="{FF2B5EF4-FFF2-40B4-BE49-F238E27FC236}">
                <a16:creationId xmlns:a16="http://schemas.microsoft.com/office/drawing/2014/main" id="{EBF9FEE8-E74E-46F2-A5D4-0B8835A41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EEA8F53-F8F5-47B4-B2EC-FBF33BA45C39}"/>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27611886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pitre 4 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BA8026-1C27-4C48-9C42-6F60C7F1885B}"/>
              </a:ext>
            </a:extLst>
          </p:cNvPr>
          <p:cNvSpPr>
            <a:spLocks noGrp="1"/>
          </p:cNvSpPr>
          <p:nvPr>
            <p:ph type="title"/>
          </p:nvPr>
        </p:nvSpPr>
        <p:spPr>
          <a:xfrm>
            <a:off x="839788" y="365126"/>
            <a:ext cx="10515600" cy="756000"/>
          </a:xfrm>
        </p:spPr>
        <p:txBody>
          <a:bodyPr/>
          <a:lstStyle>
            <a:lvl1pPr>
              <a:defRPr lang="fr-FR" sz="4000" kern="120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texte 2">
            <a:extLst>
              <a:ext uri="{FF2B5EF4-FFF2-40B4-BE49-F238E27FC236}">
                <a16:creationId xmlns:a16="http://schemas.microsoft.com/office/drawing/2014/main" id="{17D5343C-C724-425E-99B2-6EE2B7A158FB}"/>
              </a:ext>
            </a:extLst>
          </p:cNvPr>
          <p:cNvSpPr>
            <a:spLocks noGrp="1"/>
          </p:cNvSpPr>
          <p:nvPr>
            <p:ph type="body" idx="1"/>
          </p:nvPr>
        </p:nvSpPr>
        <p:spPr>
          <a:xfrm>
            <a:off x="839788" y="1681163"/>
            <a:ext cx="5157787" cy="823912"/>
          </a:xfrm>
          <a:prstGeom prst="rect">
            <a:avLst/>
          </a:prstGeom>
        </p:spPr>
        <p:txBody>
          <a:bodyPr anchor="ctr">
            <a:normAutofit/>
          </a:bodyPr>
          <a:lstStyle>
            <a:lvl1pPr marL="0" indent="0">
              <a:buNone/>
              <a:defRPr sz="2400" b="0">
                <a:solidFill>
                  <a:schemeClr val="tx1">
                    <a:lumMod val="60000"/>
                    <a:lumOff val="40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a:extLst>
              <a:ext uri="{FF2B5EF4-FFF2-40B4-BE49-F238E27FC236}">
                <a16:creationId xmlns:a16="http://schemas.microsoft.com/office/drawing/2014/main" id="{80D484F6-A96B-42DA-8CE5-8447ABB034F4}"/>
              </a:ext>
            </a:extLst>
          </p:cNvPr>
          <p:cNvSpPr>
            <a:spLocks noGrp="1"/>
          </p:cNvSpPr>
          <p:nvPr>
            <p:ph type="body" sz="quarter" idx="3"/>
          </p:nvPr>
        </p:nvSpPr>
        <p:spPr>
          <a:xfrm>
            <a:off x="6172200" y="1681163"/>
            <a:ext cx="5183188" cy="823912"/>
          </a:xfrm>
          <a:prstGeom prst="rect">
            <a:avLst/>
          </a:prstGeom>
        </p:spPr>
        <p:txBody>
          <a:bodyPr anchor="ctr">
            <a:normAutofit/>
          </a:bodyPr>
          <a:lstStyle>
            <a:lvl1pPr marL="0" indent="0">
              <a:buNone/>
              <a:defRPr sz="2400" b="0">
                <a:solidFill>
                  <a:schemeClr val="tx1">
                    <a:lumMod val="60000"/>
                    <a:lumOff val="40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7" name="Espace réservé de la date 6">
            <a:extLst>
              <a:ext uri="{FF2B5EF4-FFF2-40B4-BE49-F238E27FC236}">
                <a16:creationId xmlns:a16="http://schemas.microsoft.com/office/drawing/2014/main" id="{BA0E756D-D702-4F6F-826A-E0E5ED2D1844}"/>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8" name="Espace réservé du pied de page 7">
            <a:extLst>
              <a:ext uri="{FF2B5EF4-FFF2-40B4-BE49-F238E27FC236}">
                <a16:creationId xmlns:a16="http://schemas.microsoft.com/office/drawing/2014/main" id="{5DF10507-74F7-4C18-B1F2-5096A797393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C24FE14-F854-4927-9304-70A7B072B7F7}"/>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space réservé du contenu 2">
            <a:extLst>
              <a:ext uri="{FF2B5EF4-FFF2-40B4-BE49-F238E27FC236}">
                <a16:creationId xmlns:a16="http://schemas.microsoft.com/office/drawing/2014/main" id="{11B842BC-6875-46C0-B4F9-FD9A69E36339}"/>
              </a:ext>
            </a:extLst>
          </p:cNvPr>
          <p:cNvSpPr>
            <a:spLocks noGrp="1"/>
          </p:cNvSpPr>
          <p:nvPr>
            <p:ph sz="half" idx="13" hasCustomPrompt="1"/>
          </p:nvPr>
        </p:nvSpPr>
        <p:spPr>
          <a:xfrm>
            <a:off x="838200" y="2668249"/>
            <a:ext cx="5181600" cy="3508713"/>
          </a:xfrm>
          <a:prstGeom prst="rect">
            <a:avLst/>
          </a:prstGeom>
        </p:spPr>
        <p:txBody>
          <a:bodyPr/>
          <a:lstStyle>
            <a:lvl1pPr>
              <a:defRPr lang="fr-FR" sz="2000" dirty="0"/>
            </a:lvl1pPr>
            <a:lvl2pPr>
              <a:defRPr lang="fr-FR" sz="2000" dirty="0"/>
            </a:lvl2pPr>
            <a:lvl3pPr>
              <a:defRPr lang="fr-FR" dirty="0"/>
            </a:lvl3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tx1">
                  <a:lumMod val="60000"/>
                  <a:lumOff val="40000"/>
                </a:schemeClr>
              </a:buClr>
            </a:pPr>
            <a:r>
              <a:rPr lang="fr-FR" dirty="0"/>
              <a:t>Troisième niveau</a:t>
            </a:r>
          </a:p>
        </p:txBody>
      </p:sp>
      <p:sp>
        <p:nvSpPr>
          <p:cNvPr id="12" name="Espace réservé du contenu 3">
            <a:extLst>
              <a:ext uri="{FF2B5EF4-FFF2-40B4-BE49-F238E27FC236}">
                <a16:creationId xmlns:a16="http://schemas.microsoft.com/office/drawing/2014/main" id="{EE33DD04-CE94-4E1B-970C-E0056A71970C}"/>
              </a:ext>
            </a:extLst>
          </p:cNvPr>
          <p:cNvSpPr>
            <a:spLocks noGrp="1"/>
          </p:cNvSpPr>
          <p:nvPr>
            <p:ph sz="half" idx="2" hasCustomPrompt="1"/>
          </p:nvPr>
        </p:nvSpPr>
        <p:spPr>
          <a:xfrm>
            <a:off x="6172200" y="2668249"/>
            <a:ext cx="5181600" cy="3508713"/>
          </a:xfrm>
          <a:prstGeom prst="rect">
            <a:avLst/>
          </a:prstGeom>
        </p:spPr>
        <p:txBody>
          <a:bodyPr/>
          <a:lstStyle>
            <a:lvl1pPr>
              <a:defRPr lang="fr-FR" sz="2000" dirty="0"/>
            </a:lvl1pPr>
            <a:lvl2pPr>
              <a:defRPr lang="fr-FR" sz="2000" dirty="0"/>
            </a:lvl2pPr>
            <a:lvl3pPr>
              <a:defRPr lang="fr-FR" dirty="0"/>
            </a:lvl3pPr>
          </a:lstStyle>
          <a:p>
            <a:pPr lvl="0">
              <a:buFontTx/>
              <a:buBlip>
                <a:blip r:embed="rId2"/>
              </a:buBlip>
            </a:pPr>
            <a:r>
              <a:rPr lang="fr-FR" dirty="0"/>
              <a:t> Cliquez pour modifier les styles du texte du masque</a:t>
            </a:r>
          </a:p>
          <a:p>
            <a:pPr lvl="1">
              <a:buSzPct val="80000"/>
              <a:buFontTx/>
              <a:buBlip>
                <a:blip r:embed="rId3"/>
              </a:buBlip>
            </a:pPr>
            <a:r>
              <a:rPr lang="fr-FR" dirty="0"/>
              <a:t> Deuxième niveau</a:t>
            </a:r>
          </a:p>
          <a:p>
            <a:pPr lvl="2">
              <a:buClr>
                <a:schemeClr val="tx1">
                  <a:lumMod val="60000"/>
                  <a:lumOff val="40000"/>
                </a:schemeClr>
              </a:buClr>
            </a:pPr>
            <a:r>
              <a:rPr lang="fr-FR" dirty="0"/>
              <a:t>Troisième niveau</a:t>
            </a:r>
          </a:p>
        </p:txBody>
      </p:sp>
    </p:spTree>
    <p:extLst>
      <p:ext uri="{BB962C8B-B14F-4D97-AF65-F5344CB8AC3E}">
        <p14:creationId xmlns:p14="http://schemas.microsoft.com/office/powerpoint/2010/main" val="17329024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hapitre 4 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10515600" cy="4722917"/>
          </a:xfrm>
          <a:prstGeom prst="rect">
            <a:avLst/>
          </a:prstGeom>
        </p:spPr>
        <p:txBody>
          <a:bodyPr/>
          <a:lstStyle>
            <a:lvl1pPr>
              <a:defRPr lang="fr-FR" sz="2400" dirty="0"/>
            </a:lvl1pPr>
            <a:lvl2pPr>
              <a:defRPr lang="fr-FR" sz="2000" dirty="0"/>
            </a:lvl2pPr>
            <a:lvl3pPr>
              <a:defRPr lang="fr-FR" dirty="0"/>
            </a:lvl3pPr>
            <a:lvl4pPr>
              <a:defRPr lang="fr-FR" dirty="0"/>
            </a:lvl4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tx1">
                  <a:lumMod val="60000"/>
                  <a:lumOff val="40000"/>
                </a:schemeClr>
              </a:buClr>
            </a:pPr>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13867531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hapitre 4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5790572" cy="4722917"/>
          </a:xfrm>
          <a:prstGeom prst="rect">
            <a:avLst/>
          </a:prstGeom>
        </p:spPr>
        <p:txBody>
          <a:bodyPr/>
          <a:lstStyle>
            <a:lvl1pPr>
              <a:defRPr lang="fr-FR" sz="2400" dirty="0"/>
            </a:lvl1pPr>
            <a:lvl2pPr>
              <a:defRPr lang="fr-FR" sz="2000" dirty="0"/>
            </a:lvl2pPr>
            <a:lvl3pPr>
              <a:defRPr lang="fr-FR" dirty="0"/>
            </a:lvl3pPr>
            <a:lvl4pPr>
              <a:defRPr lang="fr-FR" dirty="0"/>
            </a:lvl4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tx1">
                  <a:lumMod val="60000"/>
                  <a:lumOff val="40000"/>
                </a:schemeClr>
              </a:buClr>
            </a:pPr>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9" name="Espace réservé pour une image  2">
            <a:extLst>
              <a:ext uri="{FF2B5EF4-FFF2-40B4-BE49-F238E27FC236}">
                <a16:creationId xmlns:a16="http://schemas.microsoft.com/office/drawing/2014/main" id="{155D7160-D698-47C0-9347-C3C9954A0394}"/>
              </a:ext>
            </a:extLst>
          </p:cNvPr>
          <p:cNvSpPr>
            <a:spLocks noGrp="1"/>
          </p:cNvSpPr>
          <p:nvPr>
            <p:ph type="pic" idx="13"/>
          </p:nvPr>
        </p:nvSpPr>
        <p:spPr>
          <a:xfrm>
            <a:off x="6805534" y="1454046"/>
            <a:ext cx="4548266" cy="472291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Tree>
    <p:extLst>
      <p:ext uri="{BB962C8B-B14F-4D97-AF65-F5344CB8AC3E}">
        <p14:creationId xmlns:p14="http://schemas.microsoft.com/office/powerpoint/2010/main" val="34634040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itre 4 Chiffre-cl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4931764" y="1454046"/>
            <a:ext cx="6422035" cy="4722917"/>
          </a:xfrm>
          <a:prstGeom prst="rect">
            <a:avLst/>
          </a:prstGeom>
        </p:spPr>
        <p:txBody>
          <a:bodyPr/>
          <a:lstStyle>
            <a:lvl1pPr>
              <a:defRPr lang="fr-FR" sz="2400" dirty="0"/>
            </a:lvl1pPr>
            <a:lvl2pPr>
              <a:defRPr lang="fr-FR" sz="2000" dirty="0"/>
            </a:lvl2pPr>
            <a:lvl3pPr>
              <a:defRPr lang="fr-FR" dirty="0"/>
            </a:lvl3pPr>
            <a:lvl4pPr>
              <a:defRPr lang="fr-FR" dirty="0"/>
            </a:lvl4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tx1">
                  <a:lumMod val="60000"/>
                  <a:lumOff val="40000"/>
                </a:schemeClr>
              </a:buClr>
            </a:pPr>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llipse 10">
            <a:extLst>
              <a:ext uri="{FF2B5EF4-FFF2-40B4-BE49-F238E27FC236}">
                <a16:creationId xmlns:a16="http://schemas.microsoft.com/office/drawing/2014/main" id="{3C9EEE22-FA36-4766-8EDB-F6A085573909}"/>
              </a:ext>
            </a:extLst>
          </p:cNvPr>
          <p:cNvSpPr>
            <a:spLocks noChangeAspect="1"/>
          </p:cNvSpPr>
          <p:nvPr userDrawn="1"/>
        </p:nvSpPr>
        <p:spPr>
          <a:xfrm>
            <a:off x="1039800" y="2645504"/>
            <a:ext cx="2340000" cy="2340000"/>
          </a:xfrm>
          <a:prstGeom prst="ellipse">
            <a:avLst/>
          </a:prstGeom>
          <a:gradFill>
            <a:gsLst>
              <a:gs pos="0">
                <a:schemeClr val="tx1">
                  <a:lumMod val="20000"/>
                  <a:lumOff val="80000"/>
                </a:schemeClr>
              </a:gs>
              <a:gs pos="100000">
                <a:schemeClr val="tx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latin typeface="+mn-lt"/>
            </a:endParaRPr>
          </a:p>
        </p:txBody>
      </p:sp>
      <p:sp>
        <p:nvSpPr>
          <p:cNvPr id="12" name="Espace réservé du texte 25">
            <a:extLst>
              <a:ext uri="{FF2B5EF4-FFF2-40B4-BE49-F238E27FC236}">
                <a16:creationId xmlns:a16="http://schemas.microsoft.com/office/drawing/2014/main" id="{C8269E36-4EC1-4670-9A2B-6B0AD41E417F}"/>
              </a:ext>
            </a:extLst>
          </p:cNvPr>
          <p:cNvSpPr>
            <a:spLocks noGrp="1"/>
          </p:cNvSpPr>
          <p:nvPr>
            <p:ph type="body" sz="quarter" idx="15" hasCustomPrompt="1"/>
          </p:nvPr>
        </p:nvSpPr>
        <p:spPr>
          <a:xfrm>
            <a:off x="1102224" y="3347504"/>
            <a:ext cx="2215153" cy="936000"/>
          </a:xfrm>
          <a:prstGeom prst="rect">
            <a:avLst/>
          </a:prstGeom>
        </p:spPr>
        <p:txBody>
          <a:bodyPr>
            <a:noAutofit/>
          </a:bodyPr>
          <a:lstStyle>
            <a:lvl1pPr marL="0" indent="0" algn="ctr">
              <a:buNone/>
              <a:defRPr sz="8000" b="1">
                <a:solidFill>
                  <a:schemeClr val="bg1"/>
                </a:solidFill>
                <a:latin typeface="+mn-lt"/>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spTree>
    <p:extLst>
      <p:ext uri="{BB962C8B-B14F-4D97-AF65-F5344CB8AC3E}">
        <p14:creationId xmlns:p14="http://schemas.microsoft.com/office/powerpoint/2010/main" val="12476151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itre 4 Tablea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19" name="Espace réservé du texte 18">
            <a:extLst>
              <a:ext uri="{FF2B5EF4-FFF2-40B4-BE49-F238E27FC236}">
                <a16:creationId xmlns:a16="http://schemas.microsoft.com/office/drawing/2014/main" id="{E314AA63-79F9-42B9-B73D-CE0835AC69F1}"/>
              </a:ext>
            </a:extLst>
          </p:cNvPr>
          <p:cNvSpPr>
            <a:spLocks noGrp="1"/>
          </p:cNvSpPr>
          <p:nvPr>
            <p:ph type="body" sz="quarter" idx="15"/>
          </p:nvPr>
        </p:nvSpPr>
        <p:spPr>
          <a:xfrm>
            <a:off x="838200" y="1454151"/>
            <a:ext cx="10515600" cy="764396"/>
          </a:xfrm>
          <a:prstGeom prst="rect">
            <a:avLst/>
          </a:prstGeom>
          <a:noFill/>
        </p:spPr>
        <p:txBody>
          <a:bodyPr/>
          <a:lstStyle>
            <a:lvl1pPr marL="0" indent="0" algn="ctr">
              <a:buNone/>
              <a:defRPr>
                <a:solidFill>
                  <a:schemeClr val="tx1">
                    <a:lumMod val="60000"/>
                    <a:lumOff val="40000"/>
                  </a:schemeClr>
                </a:solidFill>
              </a:defRPr>
            </a:lvl1pPr>
          </a:lstStyle>
          <a:p>
            <a:pPr lvl="0"/>
            <a:r>
              <a:rPr lang="fr-FR" dirty="0"/>
              <a:t>Cliquez pour modifier les styles du texte du masque</a:t>
            </a: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7" name="Espace réservé du tableau 16">
            <a:extLst>
              <a:ext uri="{FF2B5EF4-FFF2-40B4-BE49-F238E27FC236}">
                <a16:creationId xmlns:a16="http://schemas.microsoft.com/office/drawing/2014/main" id="{B3FB70DE-5618-466B-885B-BE4205497C8E}"/>
              </a:ext>
            </a:extLst>
          </p:cNvPr>
          <p:cNvSpPr>
            <a:spLocks noGrp="1"/>
          </p:cNvSpPr>
          <p:nvPr>
            <p:ph type="tbl" sz="quarter" idx="14"/>
          </p:nvPr>
        </p:nvSpPr>
        <p:spPr>
          <a:xfrm>
            <a:off x="838200" y="2356594"/>
            <a:ext cx="10515599" cy="3242520"/>
          </a:xfrm>
          <a:prstGeom prst="rect">
            <a:avLst/>
          </a:prstGeom>
        </p:spPr>
        <p:txBody>
          <a:bodyPr/>
          <a:lstStyle>
            <a:lvl1pPr marL="0" indent="0">
              <a:buFont typeface="Arial" panose="020B0604020202020204" pitchFamily="34" charset="0"/>
              <a:buNone/>
              <a:defRPr/>
            </a:lvl1pPr>
          </a:lstStyle>
          <a:p>
            <a:endParaRPr lang="fr-FR"/>
          </a:p>
        </p:txBody>
      </p:sp>
    </p:spTree>
    <p:extLst>
      <p:ext uri="{BB962C8B-B14F-4D97-AF65-F5344CB8AC3E}">
        <p14:creationId xmlns:p14="http://schemas.microsoft.com/office/powerpoint/2010/main" val="31693285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Chapitre 5 Deux contenus">
    <p:bg>
      <p:bgRef idx="1001">
        <a:schemeClr val="bg1"/>
      </p:bgRef>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DD9FF9-EEE7-4A47-854C-539C3D89E35E}"/>
              </a:ext>
            </a:extLst>
          </p:cNvPr>
          <p:cNvSpPr>
            <a:spLocks noGrp="1"/>
          </p:cNvSpPr>
          <p:nvPr>
            <p:ph type="title"/>
          </p:nvPr>
        </p:nvSpPr>
        <p:spPr>
          <a:xfrm>
            <a:off x="838200" y="365126"/>
            <a:ext cx="10515600" cy="756000"/>
          </a:xfrm>
        </p:spPr>
        <p:txBody>
          <a:bodyPr/>
          <a:lstStyle>
            <a:lvl1pPr>
              <a:defRPr lang="fr-FR" sz="4000" kern="1200" dirty="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52AC7D7-0678-4EB3-9B7E-1C8EA9A1978C}"/>
              </a:ext>
            </a:extLst>
          </p:cNvPr>
          <p:cNvSpPr>
            <a:spLocks noGrp="1"/>
          </p:cNvSpPr>
          <p:nvPr>
            <p:ph sz="half" idx="1" hasCustomPrompt="1"/>
          </p:nvPr>
        </p:nvSpPr>
        <p:spPr>
          <a:xfrm>
            <a:off x="838200" y="1825625"/>
            <a:ext cx="5181600" cy="4351338"/>
          </a:xfrm>
          <a:prstGeom prst="rect">
            <a:avLst/>
          </a:prstGeom>
        </p:spPr>
        <p:txBody>
          <a:bodyPr/>
          <a:lstStyle>
            <a:lvl1pPr marL="228600" indent="-228600">
              <a:buFontTx/>
              <a:buBlip>
                <a:blip r:embed="rId3"/>
              </a:buBlip>
              <a:defRPr sz="2400"/>
            </a:lvl1pPr>
            <a:lvl2pPr marL="685800" indent="-228600">
              <a:buSzPct val="80000"/>
              <a:buFontTx/>
              <a:buBlip>
                <a:blip r:embed="rId4"/>
              </a:buBlip>
              <a:defRPr sz="2000"/>
            </a:lvl2pPr>
            <a:lvl3pPr>
              <a:buClr>
                <a:schemeClr val="accent4"/>
              </a:buClr>
              <a:defRPr sz="1800"/>
            </a:lvl3pPr>
          </a:lstStyle>
          <a:p>
            <a:pPr lvl="0"/>
            <a:r>
              <a:rPr lang="fr-FR" dirty="0"/>
              <a:t> Cliquez pour modifier les styles du texte du masque</a:t>
            </a:r>
          </a:p>
          <a:p>
            <a:pPr lvl="1"/>
            <a:r>
              <a:rPr lang="fr-FR" dirty="0"/>
              <a:t>Deuxième niveau</a:t>
            </a:r>
          </a:p>
          <a:p>
            <a:pPr lvl="2"/>
            <a:r>
              <a:rPr lang="fr-FR" dirty="0"/>
              <a:t>Troisième niveau</a:t>
            </a:r>
          </a:p>
        </p:txBody>
      </p:sp>
      <p:sp>
        <p:nvSpPr>
          <p:cNvPr id="4" name="Espace réservé du contenu 3">
            <a:extLst>
              <a:ext uri="{FF2B5EF4-FFF2-40B4-BE49-F238E27FC236}">
                <a16:creationId xmlns:a16="http://schemas.microsoft.com/office/drawing/2014/main" id="{014FB64D-5D41-4F4D-967B-515680FA8F12}"/>
              </a:ext>
            </a:extLst>
          </p:cNvPr>
          <p:cNvSpPr>
            <a:spLocks noGrp="1"/>
          </p:cNvSpPr>
          <p:nvPr>
            <p:ph sz="half" idx="2" hasCustomPrompt="1"/>
          </p:nvPr>
        </p:nvSpPr>
        <p:spPr>
          <a:xfrm>
            <a:off x="6172200" y="1825625"/>
            <a:ext cx="5181600" cy="4351338"/>
          </a:xfrm>
          <a:prstGeom prst="rect">
            <a:avLst/>
          </a:prstGeom>
        </p:spPr>
        <p:txBody>
          <a:bodyPr/>
          <a:lstStyle>
            <a:lvl1pPr>
              <a:defRPr lang="fr-FR" sz="2400" dirty="0"/>
            </a:lvl1pPr>
            <a:lvl2pPr>
              <a:defRPr lang="fr-FR" sz="2000" dirty="0"/>
            </a:lvl2pPr>
            <a:lvl3pPr>
              <a:defRPr lang="fr-FR" sz="1800" dirty="0"/>
            </a:lvl3pPr>
          </a:lstStyle>
          <a:p>
            <a:pPr lvl="0">
              <a:buFontTx/>
              <a:buBlip>
                <a:blip r:embed="rId3"/>
              </a:buBlip>
            </a:pPr>
            <a:r>
              <a:rPr lang="fr-FR" dirty="0"/>
              <a:t> Cliquez pour modifier les styles du texte du masque</a:t>
            </a:r>
          </a:p>
          <a:p>
            <a:pPr lvl="1">
              <a:buSzPct val="80000"/>
              <a:buFontTx/>
              <a:buBlip>
                <a:blip r:embed="rId4"/>
              </a:buBlip>
            </a:pPr>
            <a:r>
              <a:rPr lang="fr-FR" dirty="0"/>
              <a:t> Deuxième niveau</a:t>
            </a:r>
          </a:p>
          <a:p>
            <a:pPr lvl="2">
              <a:buClr>
                <a:schemeClr val="accent4"/>
              </a:buClr>
            </a:pPr>
            <a:r>
              <a:rPr lang="fr-FR" dirty="0"/>
              <a:t>Troisième niveau</a:t>
            </a:r>
          </a:p>
        </p:txBody>
      </p:sp>
      <p:sp>
        <p:nvSpPr>
          <p:cNvPr id="5" name="Espace réservé de la date 4">
            <a:extLst>
              <a:ext uri="{FF2B5EF4-FFF2-40B4-BE49-F238E27FC236}">
                <a16:creationId xmlns:a16="http://schemas.microsoft.com/office/drawing/2014/main" id="{0A01A6BF-303A-4F0E-856F-A29336AA33DC}"/>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6" name="Espace réservé du pied de page 5">
            <a:extLst>
              <a:ext uri="{FF2B5EF4-FFF2-40B4-BE49-F238E27FC236}">
                <a16:creationId xmlns:a16="http://schemas.microsoft.com/office/drawing/2014/main" id="{EBF9FEE8-E74E-46F2-A5D4-0B8835A418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EEA8F53-F8F5-47B4-B2EC-FBF33BA45C39}"/>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807029393"/>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hapitre 5 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BA8026-1C27-4C48-9C42-6F60C7F1885B}"/>
              </a:ext>
            </a:extLst>
          </p:cNvPr>
          <p:cNvSpPr>
            <a:spLocks noGrp="1"/>
          </p:cNvSpPr>
          <p:nvPr>
            <p:ph type="title"/>
          </p:nvPr>
        </p:nvSpPr>
        <p:spPr>
          <a:xfrm>
            <a:off x="839788" y="365126"/>
            <a:ext cx="10515600" cy="756000"/>
          </a:xfrm>
        </p:spPr>
        <p:txBody>
          <a:bodyPr/>
          <a:lstStyle>
            <a:lvl1pPr>
              <a:defRPr lang="fr-FR" sz="4000" kern="1200" smtClean="0">
                <a:solidFill>
                  <a:schemeClr val="tx1"/>
                </a:solidFill>
                <a:latin typeface="Panton SemiBold" panose="00000700000000000000" pitchFamily="50" charset="0"/>
                <a:ea typeface="+mj-ea"/>
                <a:cs typeface="+mj-cs"/>
              </a:defRPr>
            </a:lvl1pPr>
          </a:lstStyle>
          <a:p>
            <a:r>
              <a:rPr lang="fr-FR" dirty="0"/>
              <a:t>Modifiez le style du titre</a:t>
            </a:r>
          </a:p>
        </p:txBody>
      </p:sp>
      <p:sp>
        <p:nvSpPr>
          <p:cNvPr id="3" name="Espace réservé du texte 2">
            <a:extLst>
              <a:ext uri="{FF2B5EF4-FFF2-40B4-BE49-F238E27FC236}">
                <a16:creationId xmlns:a16="http://schemas.microsoft.com/office/drawing/2014/main" id="{17D5343C-C724-425E-99B2-6EE2B7A158FB}"/>
              </a:ext>
            </a:extLst>
          </p:cNvPr>
          <p:cNvSpPr>
            <a:spLocks noGrp="1"/>
          </p:cNvSpPr>
          <p:nvPr>
            <p:ph type="body" idx="1"/>
          </p:nvPr>
        </p:nvSpPr>
        <p:spPr>
          <a:xfrm>
            <a:off x="839788" y="1681163"/>
            <a:ext cx="5157787" cy="823912"/>
          </a:xfrm>
          <a:prstGeom prst="rect">
            <a:avLst/>
          </a:prstGeom>
        </p:spPr>
        <p:txBody>
          <a:bodyPr anchor="ctr">
            <a:normAutofit/>
          </a:bodyPr>
          <a:lstStyle>
            <a:lvl1pPr marL="0" indent="0">
              <a:buNone/>
              <a:defRPr sz="2400" b="0">
                <a:solidFill>
                  <a:schemeClr val="accent4"/>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a:extLst>
              <a:ext uri="{FF2B5EF4-FFF2-40B4-BE49-F238E27FC236}">
                <a16:creationId xmlns:a16="http://schemas.microsoft.com/office/drawing/2014/main" id="{80D484F6-A96B-42DA-8CE5-8447ABB034F4}"/>
              </a:ext>
            </a:extLst>
          </p:cNvPr>
          <p:cNvSpPr>
            <a:spLocks noGrp="1"/>
          </p:cNvSpPr>
          <p:nvPr>
            <p:ph type="body" sz="quarter" idx="3"/>
          </p:nvPr>
        </p:nvSpPr>
        <p:spPr>
          <a:xfrm>
            <a:off x="6172200" y="1681163"/>
            <a:ext cx="5183188" cy="823912"/>
          </a:xfrm>
          <a:prstGeom prst="rect">
            <a:avLst/>
          </a:prstGeom>
        </p:spPr>
        <p:txBody>
          <a:bodyPr anchor="ctr">
            <a:normAutofit/>
          </a:bodyPr>
          <a:lstStyle>
            <a:lvl1pPr marL="0" indent="0">
              <a:buNone/>
              <a:defRPr sz="2400" b="0">
                <a:solidFill>
                  <a:schemeClr val="accent4"/>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7" name="Espace réservé de la date 6">
            <a:extLst>
              <a:ext uri="{FF2B5EF4-FFF2-40B4-BE49-F238E27FC236}">
                <a16:creationId xmlns:a16="http://schemas.microsoft.com/office/drawing/2014/main" id="{BA0E756D-D702-4F6F-826A-E0E5ED2D1844}"/>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8" name="Espace réservé du pied de page 7">
            <a:extLst>
              <a:ext uri="{FF2B5EF4-FFF2-40B4-BE49-F238E27FC236}">
                <a16:creationId xmlns:a16="http://schemas.microsoft.com/office/drawing/2014/main" id="{5DF10507-74F7-4C18-B1F2-5096A797393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C24FE14-F854-4927-9304-70A7B072B7F7}"/>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space réservé du contenu 2">
            <a:extLst>
              <a:ext uri="{FF2B5EF4-FFF2-40B4-BE49-F238E27FC236}">
                <a16:creationId xmlns:a16="http://schemas.microsoft.com/office/drawing/2014/main" id="{11B842BC-6875-46C0-B4F9-FD9A69E36339}"/>
              </a:ext>
            </a:extLst>
          </p:cNvPr>
          <p:cNvSpPr>
            <a:spLocks noGrp="1"/>
          </p:cNvSpPr>
          <p:nvPr>
            <p:ph sz="half" idx="13" hasCustomPrompt="1"/>
          </p:nvPr>
        </p:nvSpPr>
        <p:spPr>
          <a:xfrm>
            <a:off x="838200" y="2668249"/>
            <a:ext cx="5181600" cy="3508713"/>
          </a:xfrm>
          <a:prstGeom prst="rect">
            <a:avLst/>
          </a:prstGeom>
        </p:spPr>
        <p:txBody>
          <a:bodyPr/>
          <a:lstStyle>
            <a:lvl1pPr>
              <a:defRPr lang="fr-FR" sz="2000" dirty="0"/>
            </a:lvl1pPr>
            <a:lvl2pPr>
              <a:defRPr lang="fr-FR" sz="2000" dirty="0"/>
            </a:lvl2pPr>
            <a:lvl3pPr>
              <a:defRPr lang="fr-FR" sz="1800" dirty="0"/>
            </a:lvl3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accent4"/>
              </a:buClr>
            </a:pPr>
            <a:r>
              <a:rPr lang="fr-FR" dirty="0"/>
              <a:t>Troisième niveau</a:t>
            </a:r>
          </a:p>
        </p:txBody>
      </p:sp>
      <p:sp>
        <p:nvSpPr>
          <p:cNvPr id="12" name="Espace réservé du contenu 3">
            <a:extLst>
              <a:ext uri="{FF2B5EF4-FFF2-40B4-BE49-F238E27FC236}">
                <a16:creationId xmlns:a16="http://schemas.microsoft.com/office/drawing/2014/main" id="{EE33DD04-CE94-4E1B-970C-E0056A71970C}"/>
              </a:ext>
            </a:extLst>
          </p:cNvPr>
          <p:cNvSpPr>
            <a:spLocks noGrp="1"/>
          </p:cNvSpPr>
          <p:nvPr>
            <p:ph sz="half" idx="2" hasCustomPrompt="1"/>
          </p:nvPr>
        </p:nvSpPr>
        <p:spPr>
          <a:xfrm>
            <a:off x="6172200" y="2668249"/>
            <a:ext cx="5181600" cy="3508713"/>
          </a:xfrm>
          <a:prstGeom prst="rect">
            <a:avLst/>
          </a:prstGeom>
        </p:spPr>
        <p:txBody>
          <a:bodyPr/>
          <a:lstStyle>
            <a:lvl1pPr>
              <a:defRPr lang="fr-FR" sz="2000" dirty="0"/>
            </a:lvl1pPr>
            <a:lvl2pPr>
              <a:defRPr lang="fr-FR" sz="2000" dirty="0"/>
            </a:lvl2pPr>
            <a:lvl3pPr>
              <a:defRPr lang="fr-FR" sz="1800" dirty="0"/>
            </a:lvl3pPr>
          </a:lstStyle>
          <a:p>
            <a:pPr lvl="0">
              <a:buFontTx/>
              <a:buBlip>
                <a:blip r:embed="rId2"/>
              </a:buBlip>
            </a:pPr>
            <a:r>
              <a:rPr lang="fr-FR" dirty="0"/>
              <a:t> Cliquez pour modifier les styles du texte du masque</a:t>
            </a:r>
          </a:p>
          <a:p>
            <a:pPr lvl="1">
              <a:buSzPct val="80000"/>
              <a:buFontTx/>
              <a:buBlip>
                <a:blip r:embed="rId3"/>
              </a:buBlip>
            </a:pPr>
            <a:r>
              <a:rPr lang="fr-FR" dirty="0"/>
              <a:t> Deuxième niveau</a:t>
            </a:r>
          </a:p>
          <a:p>
            <a:pPr lvl="2">
              <a:buClr>
                <a:schemeClr val="accent4"/>
              </a:buClr>
            </a:pPr>
            <a:r>
              <a:rPr lang="fr-FR" dirty="0"/>
              <a:t>Troisième niveau</a:t>
            </a:r>
          </a:p>
        </p:txBody>
      </p:sp>
    </p:spTree>
    <p:extLst>
      <p:ext uri="{BB962C8B-B14F-4D97-AF65-F5344CB8AC3E}">
        <p14:creationId xmlns:p14="http://schemas.microsoft.com/office/powerpoint/2010/main" val="3483241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1 Titre">
    <p:bg>
      <p:bgPr>
        <a:gradFill>
          <a:gsLst>
            <a:gs pos="100000">
              <a:schemeClr val="accent3"/>
            </a:gs>
            <a:gs pos="0">
              <a:schemeClr val="accent3">
                <a:lumMod val="60000"/>
                <a:lumOff val="40000"/>
              </a:schemeClr>
            </a:gs>
          </a:gsLst>
          <a:lin ang="81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lstStyle>
            <a:lvl1pPr>
              <a:defRPr sz="6000">
                <a:solidFill>
                  <a:schemeClr val="bg2"/>
                </a:solidFill>
                <a:latin typeface="Panton SemiBold" panose="000007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321854" y="1525986"/>
            <a:ext cx="2779861" cy="1610120"/>
          </a:xfrm>
          <a:prstGeom prst="rect">
            <a:avLst/>
          </a:prstGeom>
        </p:spPr>
        <p:txBody>
          <a:bodyPr>
            <a:noAutofit/>
          </a:bodyPr>
          <a:lstStyle>
            <a:lvl1pPr marL="0" indent="0" algn="ctr">
              <a:buNone/>
              <a:defRPr sz="13800" b="1">
                <a:solidFill>
                  <a:schemeClr val="bg1"/>
                </a:solidFill>
                <a:latin typeface="Panton SemiBold" panose="000007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spTree>
    <p:extLst>
      <p:ext uri="{BB962C8B-B14F-4D97-AF65-F5344CB8AC3E}">
        <p14:creationId xmlns:p14="http://schemas.microsoft.com/office/powerpoint/2010/main" val="42296905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Chapitre 5 Titre et contenu">
    <p:bg>
      <p:bgRef idx="1001">
        <a:schemeClr val="bg1"/>
      </p:bgRef>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10515600" cy="4722917"/>
          </a:xfrm>
          <a:prstGeom prst="rect">
            <a:avLst/>
          </a:prstGeom>
        </p:spPr>
        <p:txBody>
          <a:bodyPr/>
          <a:lstStyle>
            <a:lvl1pPr>
              <a:defRPr lang="fr-FR" sz="2400" dirty="0"/>
            </a:lvl1pPr>
            <a:lvl2pPr>
              <a:defRPr lang="fr-FR" sz="2000" dirty="0"/>
            </a:lvl2pPr>
            <a:lvl3pPr>
              <a:defRPr lang="fr-FR" sz="1800" dirty="0"/>
            </a:lvl3pPr>
            <a:lvl4pPr>
              <a:defRPr lang="fr-FR" dirty="0"/>
            </a:lvl4pPr>
          </a:lstStyle>
          <a:p>
            <a:pPr lvl="0">
              <a:buFontTx/>
              <a:buBlip>
                <a:blip r:embed="rId3"/>
              </a:buBlip>
            </a:pPr>
            <a:r>
              <a:rPr lang="fr-FR" dirty="0"/>
              <a:t> Cliquez pour modifier les styles du texte du masque</a:t>
            </a:r>
          </a:p>
          <a:p>
            <a:pPr lvl="1">
              <a:buSzPct val="80000"/>
              <a:buFontTx/>
              <a:buBlip>
                <a:blip r:embed="rId4"/>
              </a:buBlip>
            </a:pPr>
            <a:r>
              <a:rPr lang="fr-FR" dirty="0"/>
              <a:t>Deuxième niveau</a:t>
            </a:r>
          </a:p>
          <a:p>
            <a:pPr lvl="2">
              <a:buClr>
                <a:schemeClr val="accent4"/>
              </a:buClr>
            </a:pPr>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Tree>
    <p:extLst>
      <p:ext uri="{BB962C8B-B14F-4D97-AF65-F5344CB8AC3E}">
        <p14:creationId xmlns:p14="http://schemas.microsoft.com/office/powerpoint/2010/main" val="3568285130"/>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hapitre 5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838200" y="1454046"/>
            <a:ext cx="5790572" cy="4722917"/>
          </a:xfrm>
          <a:prstGeom prst="rect">
            <a:avLst/>
          </a:prstGeom>
        </p:spPr>
        <p:txBody>
          <a:bodyPr/>
          <a:lstStyle>
            <a:lvl1pPr>
              <a:defRPr lang="fr-FR" sz="2400" dirty="0"/>
            </a:lvl1pPr>
            <a:lvl2pPr>
              <a:defRPr lang="fr-FR" sz="2000" dirty="0"/>
            </a:lvl2pPr>
            <a:lvl3pPr>
              <a:defRPr lang="fr-FR" sz="1800" dirty="0"/>
            </a:lvl3pPr>
            <a:lvl4pPr>
              <a:defRPr lang="fr-FR" dirty="0"/>
            </a:lvl4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accent4"/>
              </a:buClr>
            </a:pPr>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9" name="Espace réservé pour une image  2">
            <a:extLst>
              <a:ext uri="{FF2B5EF4-FFF2-40B4-BE49-F238E27FC236}">
                <a16:creationId xmlns:a16="http://schemas.microsoft.com/office/drawing/2014/main" id="{155D7160-D698-47C0-9347-C3C9954A0394}"/>
              </a:ext>
            </a:extLst>
          </p:cNvPr>
          <p:cNvSpPr>
            <a:spLocks noGrp="1"/>
          </p:cNvSpPr>
          <p:nvPr>
            <p:ph type="pic" idx="13"/>
          </p:nvPr>
        </p:nvSpPr>
        <p:spPr>
          <a:xfrm>
            <a:off x="6805534" y="1454046"/>
            <a:ext cx="4548266" cy="472291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Tree>
    <p:extLst>
      <p:ext uri="{BB962C8B-B14F-4D97-AF65-F5344CB8AC3E}">
        <p14:creationId xmlns:p14="http://schemas.microsoft.com/office/powerpoint/2010/main" val="24989855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hapitre 5 Chiffre-clé">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0C03FDC3-0D00-4779-8391-A32D188C53D2}"/>
              </a:ext>
            </a:extLst>
          </p:cNvPr>
          <p:cNvSpPr>
            <a:spLocks noGrp="1"/>
          </p:cNvSpPr>
          <p:nvPr>
            <p:ph idx="1" hasCustomPrompt="1"/>
          </p:nvPr>
        </p:nvSpPr>
        <p:spPr>
          <a:xfrm>
            <a:off x="4931764" y="1454046"/>
            <a:ext cx="6422035" cy="4722917"/>
          </a:xfrm>
          <a:prstGeom prst="rect">
            <a:avLst/>
          </a:prstGeom>
        </p:spPr>
        <p:txBody>
          <a:bodyPr/>
          <a:lstStyle>
            <a:lvl1pPr>
              <a:defRPr lang="fr-FR" sz="2400" dirty="0"/>
            </a:lvl1pPr>
            <a:lvl2pPr>
              <a:defRPr lang="fr-FR" sz="2000" dirty="0"/>
            </a:lvl2pPr>
            <a:lvl3pPr>
              <a:defRPr lang="fr-FR" sz="1800" dirty="0"/>
            </a:lvl3pPr>
            <a:lvl4pPr>
              <a:defRPr lang="fr-FR" dirty="0"/>
            </a:lvl4pPr>
          </a:lstStyle>
          <a:p>
            <a:pPr lvl="0">
              <a:buFontTx/>
              <a:buBlip>
                <a:blip r:embed="rId2"/>
              </a:buBlip>
            </a:pPr>
            <a:r>
              <a:rPr lang="fr-FR" dirty="0"/>
              <a:t> Cliquez pour modifier les styles du texte du masque</a:t>
            </a:r>
          </a:p>
          <a:p>
            <a:pPr lvl="1">
              <a:buSzPct val="80000"/>
              <a:buFontTx/>
              <a:buBlip>
                <a:blip r:embed="rId3"/>
              </a:buBlip>
            </a:pPr>
            <a:r>
              <a:rPr lang="fr-FR" dirty="0"/>
              <a:t>Deuxième niveau</a:t>
            </a:r>
          </a:p>
          <a:p>
            <a:pPr lvl="2">
              <a:buClr>
                <a:schemeClr val="accent4"/>
              </a:buClr>
            </a:pPr>
            <a:r>
              <a:rPr lang="fr-FR" dirty="0"/>
              <a:t>Troisième niveau</a:t>
            </a:r>
          </a:p>
          <a:p>
            <a:pPr lvl="3"/>
            <a:endParaRPr lang="fr-FR" dirty="0"/>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1" name="Ellipse 10">
            <a:extLst>
              <a:ext uri="{FF2B5EF4-FFF2-40B4-BE49-F238E27FC236}">
                <a16:creationId xmlns:a16="http://schemas.microsoft.com/office/drawing/2014/main" id="{3C9EEE22-FA36-4766-8EDB-F6A085573909}"/>
              </a:ext>
            </a:extLst>
          </p:cNvPr>
          <p:cNvSpPr>
            <a:spLocks noChangeAspect="1"/>
          </p:cNvSpPr>
          <p:nvPr userDrawn="1"/>
        </p:nvSpPr>
        <p:spPr>
          <a:xfrm>
            <a:off x="1039800" y="2645504"/>
            <a:ext cx="2340000" cy="2340000"/>
          </a:xfrm>
          <a:prstGeom prst="ellipse">
            <a:avLst/>
          </a:prstGeom>
          <a:gradFill>
            <a:gsLst>
              <a:gs pos="0">
                <a:schemeClr val="accent4">
                  <a:lumMod val="60000"/>
                  <a:lumOff val="40000"/>
                </a:schemeClr>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latin typeface="+mn-lt"/>
            </a:endParaRPr>
          </a:p>
        </p:txBody>
      </p:sp>
      <p:sp>
        <p:nvSpPr>
          <p:cNvPr id="12" name="Espace réservé du texte 25">
            <a:extLst>
              <a:ext uri="{FF2B5EF4-FFF2-40B4-BE49-F238E27FC236}">
                <a16:creationId xmlns:a16="http://schemas.microsoft.com/office/drawing/2014/main" id="{C8269E36-4EC1-4670-9A2B-6B0AD41E417F}"/>
              </a:ext>
            </a:extLst>
          </p:cNvPr>
          <p:cNvSpPr>
            <a:spLocks noGrp="1"/>
          </p:cNvSpPr>
          <p:nvPr>
            <p:ph type="body" sz="quarter" idx="15" hasCustomPrompt="1"/>
          </p:nvPr>
        </p:nvSpPr>
        <p:spPr>
          <a:xfrm>
            <a:off x="1102224" y="3347504"/>
            <a:ext cx="2215153" cy="936000"/>
          </a:xfrm>
          <a:prstGeom prst="rect">
            <a:avLst/>
          </a:prstGeom>
        </p:spPr>
        <p:txBody>
          <a:bodyPr>
            <a:noAutofit/>
          </a:bodyPr>
          <a:lstStyle>
            <a:lvl1pPr marL="0" indent="0" algn="ctr">
              <a:buNone/>
              <a:defRPr sz="8000" b="1">
                <a:solidFill>
                  <a:schemeClr val="bg1"/>
                </a:solidFill>
                <a:latin typeface="+mn-lt"/>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spTree>
    <p:extLst>
      <p:ext uri="{BB962C8B-B14F-4D97-AF65-F5344CB8AC3E}">
        <p14:creationId xmlns:p14="http://schemas.microsoft.com/office/powerpoint/2010/main" val="7279927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itre 5 Tablea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69066C-58A2-4D39-88E9-B436AD23C095}"/>
              </a:ext>
            </a:extLst>
          </p:cNvPr>
          <p:cNvSpPr>
            <a:spLocks noGrp="1"/>
          </p:cNvSpPr>
          <p:nvPr>
            <p:ph type="title"/>
          </p:nvPr>
        </p:nvSpPr>
        <p:spPr>
          <a:xfrm>
            <a:off x="838200" y="365125"/>
            <a:ext cx="10515600" cy="756000"/>
          </a:xfrm>
        </p:spPr>
        <p:txBody>
          <a:bodyPr>
            <a:normAutofit/>
          </a:bodyPr>
          <a:lstStyle>
            <a:lvl1pPr>
              <a:defRPr sz="4000">
                <a:latin typeface="Panton SemiBold" panose="00000700000000000000" pitchFamily="50" charset="0"/>
              </a:defRPr>
            </a:lvl1pPr>
          </a:lstStyle>
          <a:p>
            <a:r>
              <a:rPr lang="fr-FR" dirty="0"/>
              <a:t>Modifiez le style du titre</a:t>
            </a:r>
          </a:p>
        </p:txBody>
      </p:sp>
      <p:sp>
        <p:nvSpPr>
          <p:cNvPr id="4" name="Espace réservé de la date 3">
            <a:extLst>
              <a:ext uri="{FF2B5EF4-FFF2-40B4-BE49-F238E27FC236}">
                <a16:creationId xmlns:a16="http://schemas.microsoft.com/office/drawing/2014/main" id="{6EE3B5F6-549D-4800-AC83-B1511757CAF8}"/>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EC9B8D0A-C0A2-4934-838C-9B2ACBD8BC77}"/>
              </a:ext>
            </a:extLst>
          </p:cNvPr>
          <p:cNvSpPr>
            <a:spLocks noGrp="1"/>
          </p:cNvSpPr>
          <p:nvPr>
            <p:ph type="ftr" sz="quarter" idx="11"/>
          </p:nvPr>
        </p:nvSpPr>
        <p:spPr/>
        <p:txBody>
          <a:bodyPr/>
          <a:lstStyle/>
          <a:p>
            <a:endParaRPr lang="fr-FR"/>
          </a:p>
        </p:txBody>
      </p:sp>
      <p:sp>
        <p:nvSpPr>
          <p:cNvPr id="19" name="Espace réservé du texte 18">
            <a:extLst>
              <a:ext uri="{FF2B5EF4-FFF2-40B4-BE49-F238E27FC236}">
                <a16:creationId xmlns:a16="http://schemas.microsoft.com/office/drawing/2014/main" id="{E314AA63-79F9-42B9-B73D-CE0835AC69F1}"/>
              </a:ext>
            </a:extLst>
          </p:cNvPr>
          <p:cNvSpPr>
            <a:spLocks noGrp="1"/>
          </p:cNvSpPr>
          <p:nvPr>
            <p:ph type="body" sz="quarter" idx="15"/>
          </p:nvPr>
        </p:nvSpPr>
        <p:spPr>
          <a:xfrm>
            <a:off x="838200" y="1454151"/>
            <a:ext cx="10515600" cy="764396"/>
          </a:xfrm>
          <a:prstGeom prst="rect">
            <a:avLst/>
          </a:prstGeom>
          <a:noFill/>
        </p:spPr>
        <p:txBody>
          <a:bodyPr/>
          <a:lstStyle>
            <a:lvl1pPr marL="0" indent="0" algn="ctr">
              <a:buNone/>
              <a:defRPr>
                <a:solidFill>
                  <a:schemeClr val="accent4"/>
                </a:solidFill>
              </a:defRPr>
            </a:lvl1pPr>
          </a:lstStyle>
          <a:p>
            <a:pPr lvl="0"/>
            <a:r>
              <a:rPr lang="fr-FR" dirty="0"/>
              <a:t>Cliquez pour modifier les styles du texte du masque</a:t>
            </a:r>
          </a:p>
        </p:txBody>
      </p:sp>
      <p:sp>
        <p:nvSpPr>
          <p:cNvPr id="6" name="Espace réservé du numéro de diapositive 5">
            <a:extLst>
              <a:ext uri="{FF2B5EF4-FFF2-40B4-BE49-F238E27FC236}">
                <a16:creationId xmlns:a16="http://schemas.microsoft.com/office/drawing/2014/main" id="{63F9F9AB-FCB4-495A-A92D-02090AE709E4}"/>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17" name="Espace réservé du tableau 16">
            <a:extLst>
              <a:ext uri="{FF2B5EF4-FFF2-40B4-BE49-F238E27FC236}">
                <a16:creationId xmlns:a16="http://schemas.microsoft.com/office/drawing/2014/main" id="{B3FB70DE-5618-466B-885B-BE4205497C8E}"/>
              </a:ext>
            </a:extLst>
          </p:cNvPr>
          <p:cNvSpPr>
            <a:spLocks noGrp="1"/>
          </p:cNvSpPr>
          <p:nvPr>
            <p:ph type="tbl" sz="quarter" idx="14"/>
          </p:nvPr>
        </p:nvSpPr>
        <p:spPr>
          <a:xfrm>
            <a:off x="838200" y="2356594"/>
            <a:ext cx="10515599" cy="3242520"/>
          </a:xfrm>
          <a:prstGeom prst="rect">
            <a:avLst/>
          </a:prstGeom>
        </p:spPr>
        <p:txBody>
          <a:bodyPr/>
          <a:lstStyle>
            <a:lvl1pPr marL="0" indent="0">
              <a:buFont typeface="Arial" panose="020B0604020202020204" pitchFamily="34" charset="0"/>
              <a:buNone/>
              <a:defRPr/>
            </a:lvl1pPr>
          </a:lstStyle>
          <a:p>
            <a:endParaRPr lang="fr-FR"/>
          </a:p>
        </p:txBody>
      </p:sp>
    </p:spTree>
    <p:extLst>
      <p:ext uri="{BB962C8B-B14F-4D97-AF65-F5344CB8AC3E}">
        <p14:creationId xmlns:p14="http://schemas.microsoft.com/office/powerpoint/2010/main" val="20035500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Merci ">
    <p:bg>
      <p:bgPr>
        <a:gradFill>
          <a:gsLst>
            <a:gs pos="100000">
              <a:schemeClr val="accent1"/>
            </a:gs>
            <a:gs pos="4000">
              <a:schemeClr val="tx2"/>
            </a:gs>
          </a:gsLst>
          <a:lin ang="2700000" scaled="1"/>
        </a:gra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7D66BAA1-021B-49CB-AD4C-53214FEDAF55}"/>
              </a:ext>
            </a:extLst>
          </p:cNvPr>
          <p:cNvSpPr>
            <a:spLocks noGrp="1"/>
          </p:cNvSpPr>
          <p:nvPr>
            <p:ph type="dt" sz="half" idx="10"/>
          </p:nvPr>
        </p:nvSpPr>
        <p:spPr/>
        <p:txBody>
          <a:bodyPr/>
          <a:lstStyle/>
          <a:p>
            <a:fld id="{AB4652CB-2AB7-4450-9E0C-92CE8404E715}" type="datetimeFigureOut">
              <a:rPr lang="fr-FR" smtClean="0"/>
              <a:t>16/12/2022</a:t>
            </a:fld>
            <a:endParaRPr lang="fr-FR"/>
          </a:p>
        </p:txBody>
      </p:sp>
      <p:sp>
        <p:nvSpPr>
          <p:cNvPr id="7" name="Titre 1">
            <a:extLst>
              <a:ext uri="{FF2B5EF4-FFF2-40B4-BE49-F238E27FC236}">
                <a16:creationId xmlns:a16="http://schemas.microsoft.com/office/drawing/2014/main" id="{45646229-2F7D-48CC-8323-8535B18EF6B5}"/>
              </a:ext>
            </a:extLst>
          </p:cNvPr>
          <p:cNvSpPr>
            <a:spLocks noGrp="1"/>
          </p:cNvSpPr>
          <p:nvPr>
            <p:ph type="ctrTitle" hasCustomPrompt="1"/>
          </p:nvPr>
        </p:nvSpPr>
        <p:spPr>
          <a:xfrm>
            <a:off x="651933" y="2235200"/>
            <a:ext cx="7594600" cy="2387600"/>
          </a:xfrm>
          <a:prstGeom prst="rect">
            <a:avLst/>
          </a:prstGeom>
        </p:spPr>
        <p:txBody>
          <a:bodyPr anchor="ctr">
            <a:normAutofit/>
          </a:bodyPr>
          <a:lstStyle>
            <a:lvl1pPr algn="l">
              <a:defRPr sz="5400">
                <a:solidFill>
                  <a:schemeClr val="bg2"/>
                </a:solidFill>
                <a:latin typeface="Panton SemiBold" panose="00000700000000000000" pitchFamily="50" charset="0"/>
              </a:defRPr>
            </a:lvl1pPr>
          </a:lstStyle>
          <a:p>
            <a:r>
              <a:rPr lang="fr-FR" dirty="0"/>
              <a:t>Merci de votre participation</a:t>
            </a:r>
          </a:p>
        </p:txBody>
      </p:sp>
    </p:spTree>
    <p:extLst>
      <p:ext uri="{BB962C8B-B14F-4D97-AF65-F5344CB8AC3E}">
        <p14:creationId xmlns:p14="http://schemas.microsoft.com/office/powerpoint/2010/main" val="3608412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erci + complément">
    <p:bg>
      <p:bgPr>
        <a:gradFill>
          <a:gsLst>
            <a:gs pos="100000">
              <a:schemeClr val="accent1"/>
            </a:gs>
            <a:gs pos="4000">
              <a:schemeClr val="tx2"/>
            </a:gs>
          </a:gsLst>
          <a:lin ang="2700000" scaled="1"/>
        </a:gra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7D66BAA1-021B-49CB-AD4C-53214FEDAF55}"/>
              </a:ext>
            </a:extLst>
          </p:cNvPr>
          <p:cNvSpPr>
            <a:spLocks noGrp="1"/>
          </p:cNvSpPr>
          <p:nvPr>
            <p:ph type="dt" sz="half" idx="10"/>
          </p:nvPr>
        </p:nvSpPr>
        <p:spPr/>
        <p:txBody>
          <a:bodyPr/>
          <a:lstStyle/>
          <a:p>
            <a:fld id="{AB4652CB-2AB7-4450-9E0C-92CE8404E715}" type="datetimeFigureOut">
              <a:rPr lang="fr-FR" smtClean="0"/>
              <a:t>16/12/2022</a:t>
            </a:fld>
            <a:endParaRPr lang="fr-FR"/>
          </a:p>
        </p:txBody>
      </p:sp>
      <p:sp>
        <p:nvSpPr>
          <p:cNvPr id="7" name="Titre 1">
            <a:extLst>
              <a:ext uri="{FF2B5EF4-FFF2-40B4-BE49-F238E27FC236}">
                <a16:creationId xmlns:a16="http://schemas.microsoft.com/office/drawing/2014/main" id="{45646229-2F7D-48CC-8323-8535B18EF6B5}"/>
              </a:ext>
            </a:extLst>
          </p:cNvPr>
          <p:cNvSpPr>
            <a:spLocks noGrp="1"/>
          </p:cNvSpPr>
          <p:nvPr>
            <p:ph type="ctrTitle" hasCustomPrompt="1"/>
          </p:nvPr>
        </p:nvSpPr>
        <p:spPr>
          <a:xfrm>
            <a:off x="651933" y="2235200"/>
            <a:ext cx="4580467" cy="2387600"/>
          </a:xfrm>
          <a:prstGeom prst="rect">
            <a:avLst/>
          </a:prstGeom>
        </p:spPr>
        <p:txBody>
          <a:bodyPr anchor="ctr">
            <a:normAutofit/>
          </a:bodyPr>
          <a:lstStyle>
            <a:lvl1pPr algn="l">
              <a:defRPr sz="5400">
                <a:solidFill>
                  <a:schemeClr val="bg2"/>
                </a:solidFill>
                <a:latin typeface="Panton SemiBold" panose="00000700000000000000" pitchFamily="50" charset="0"/>
              </a:defRPr>
            </a:lvl1pPr>
          </a:lstStyle>
          <a:p>
            <a:r>
              <a:rPr lang="fr-FR" dirty="0"/>
              <a:t>Merci de votre participation</a:t>
            </a:r>
          </a:p>
        </p:txBody>
      </p:sp>
      <p:sp>
        <p:nvSpPr>
          <p:cNvPr id="5" name="Sous-titre 2">
            <a:extLst>
              <a:ext uri="{FF2B5EF4-FFF2-40B4-BE49-F238E27FC236}">
                <a16:creationId xmlns:a16="http://schemas.microsoft.com/office/drawing/2014/main" id="{7621A44A-3FEB-428C-8C13-583BF612E1C9}"/>
              </a:ext>
            </a:extLst>
          </p:cNvPr>
          <p:cNvSpPr>
            <a:spLocks noGrp="1"/>
          </p:cNvSpPr>
          <p:nvPr>
            <p:ph type="subTitle" idx="1" hasCustomPrompt="1"/>
          </p:nvPr>
        </p:nvSpPr>
        <p:spPr>
          <a:xfrm>
            <a:off x="6096000" y="1397000"/>
            <a:ext cx="5755574" cy="4064000"/>
          </a:xfrm>
          <a:prstGeom prst="rect">
            <a:avLst/>
          </a:prstGeom>
        </p:spPr>
        <p:txBody>
          <a:bodyPr/>
          <a:lstStyle>
            <a:lvl1pPr marL="0" indent="0" algn="l">
              <a:buNone/>
              <a:defRPr sz="2400">
                <a:solidFill>
                  <a:schemeClr val="bg2"/>
                </a:solidFill>
                <a:latin typeface="Panton "/>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Prochains évènements / </a:t>
            </a:r>
          </a:p>
          <a:p>
            <a:r>
              <a:rPr lang="fr-FR" dirty="0"/>
              <a:t>Contacts /</a:t>
            </a:r>
          </a:p>
          <a:p>
            <a:r>
              <a:rPr lang="fr-FR" dirty="0"/>
              <a:t>Site Internet…</a:t>
            </a:r>
          </a:p>
        </p:txBody>
      </p:sp>
    </p:spTree>
    <p:extLst>
      <p:ext uri="{BB962C8B-B14F-4D97-AF65-F5344CB8AC3E}">
        <p14:creationId xmlns:p14="http://schemas.microsoft.com/office/powerpoint/2010/main" val="324482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itre 1 Sous-titr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hasCustomPrompt="1"/>
          </p:nvPr>
        </p:nvSpPr>
        <p:spPr>
          <a:xfrm>
            <a:off x="831850" y="1709738"/>
            <a:ext cx="10515600" cy="2852737"/>
          </a:xfrm>
        </p:spPr>
        <p:txBody>
          <a:bodyPr anchor="b">
            <a:normAutofit/>
          </a:bodyPr>
          <a:lstStyle>
            <a:lvl1pPr>
              <a:defRPr sz="4400" b="1">
                <a:solidFill>
                  <a:schemeClr val="accent3"/>
                </a:solidFill>
                <a:latin typeface="Panton Thin" panose="00000300000000000000" pitchFamily="50" charset="0"/>
              </a:defRPr>
            </a:lvl1pPr>
          </a:lstStyle>
          <a:p>
            <a:r>
              <a:rPr lang="fr-FR" dirty="0"/>
              <a:t>Modifiez le style du sous-titre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2066849" y="2293190"/>
            <a:ext cx="1298333" cy="636092"/>
          </a:xfrm>
          <a:prstGeom prst="rect">
            <a:avLst/>
          </a:prstGeom>
        </p:spPr>
        <p:txBody>
          <a:bodyPr>
            <a:noAutofit/>
          </a:bodyPr>
          <a:lstStyle>
            <a:lvl1pPr marL="0" indent="0" algn="ctr">
              <a:buNone/>
              <a:defRPr sz="4800" b="1">
                <a:solidFill>
                  <a:schemeClr val="accent3"/>
                </a:solidFill>
                <a:latin typeface="Panton Thin" panose="000003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grpSp>
        <p:nvGrpSpPr>
          <p:cNvPr id="8" name="Groupe 7">
            <a:extLst>
              <a:ext uri="{FF2B5EF4-FFF2-40B4-BE49-F238E27FC236}">
                <a16:creationId xmlns:a16="http://schemas.microsoft.com/office/drawing/2014/main" id="{DBEB3671-C62C-4633-B38C-8C3C560AE5C4}"/>
              </a:ext>
            </a:extLst>
          </p:cNvPr>
          <p:cNvGrpSpPr/>
          <p:nvPr userDrawn="1"/>
        </p:nvGrpSpPr>
        <p:grpSpPr>
          <a:xfrm>
            <a:off x="844550" y="1488939"/>
            <a:ext cx="1426849" cy="1426849"/>
            <a:chOff x="844550" y="1488939"/>
            <a:chExt cx="1426849" cy="1426849"/>
          </a:xfrm>
        </p:grpSpPr>
        <p:sp>
          <p:nvSpPr>
            <p:cNvPr id="11" name="Ellipse 10">
              <a:extLst>
                <a:ext uri="{FF2B5EF4-FFF2-40B4-BE49-F238E27FC236}">
                  <a16:creationId xmlns:a16="http://schemas.microsoft.com/office/drawing/2014/main" id="{C9CB6610-7BE8-4D76-B659-82D72F69C2EB}"/>
                </a:ext>
              </a:extLst>
            </p:cNvPr>
            <p:cNvSpPr>
              <a:spLocks noChangeAspect="1"/>
            </p:cNvSpPr>
            <p:nvPr userDrawn="1"/>
          </p:nvSpPr>
          <p:spPr>
            <a:xfrm>
              <a:off x="844550" y="1488939"/>
              <a:ext cx="1426849" cy="1426849"/>
            </a:xfrm>
            <a:prstGeom prst="ellipse">
              <a:avLst/>
            </a:prstGeom>
            <a:gradFill>
              <a:gsLst>
                <a:gs pos="0">
                  <a:schemeClr val="accent3">
                    <a:lumMod val="40000"/>
                    <a:lumOff val="60000"/>
                  </a:schemeClr>
                </a:gs>
                <a:gs pos="10000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6000" dirty="0">
                <a:latin typeface="Panton SemiBold" panose="00000700000000000000" pitchFamily="50" charset="0"/>
              </a:endParaRPr>
            </a:p>
          </p:txBody>
        </p:sp>
        <p:sp>
          <p:nvSpPr>
            <p:cNvPr id="7" name="ZoneTexte 6">
              <a:extLst>
                <a:ext uri="{FF2B5EF4-FFF2-40B4-BE49-F238E27FC236}">
                  <a16:creationId xmlns:a16="http://schemas.microsoft.com/office/drawing/2014/main" id="{F85E406A-EB38-4A83-BFFD-7B52132B8793}"/>
                </a:ext>
              </a:extLst>
            </p:cNvPr>
            <p:cNvSpPr txBox="1"/>
            <p:nvPr userDrawn="1"/>
          </p:nvSpPr>
          <p:spPr>
            <a:xfrm>
              <a:off x="893896" y="1700135"/>
              <a:ext cx="1298333" cy="1015663"/>
            </a:xfrm>
            <a:prstGeom prst="rect">
              <a:avLst/>
            </a:prstGeom>
            <a:noFill/>
          </p:spPr>
          <p:txBody>
            <a:bodyPr wrap="square" rtlCol="0" anchor="ctr">
              <a:spAutoFit/>
            </a:bodyPr>
            <a:lstStyle/>
            <a:p>
              <a:pPr algn="ctr"/>
              <a:r>
                <a:rPr lang="fr-FR" sz="6000" dirty="0">
                  <a:solidFill>
                    <a:schemeClr val="bg2"/>
                  </a:solidFill>
                  <a:latin typeface="Panton SemiBold" panose="00000700000000000000" pitchFamily="50" charset="0"/>
                </a:rPr>
                <a:t>01</a:t>
              </a:r>
            </a:p>
          </p:txBody>
        </p:sp>
      </p:grpSp>
    </p:spTree>
    <p:extLst>
      <p:ext uri="{BB962C8B-B14F-4D97-AF65-F5344CB8AC3E}">
        <p14:creationId xmlns:p14="http://schemas.microsoft.com/office/powerpoint/2010/main" val="616374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itre 2">
    <p:bg>
      <p:bgPr>
        <a:gradFill>
          <a:gsLst>
            <a:gs pos="100000">
              <a:schemeClr val="accent1">
                <a:lumMod val="50000"/>
              </a:schemeClr>
            </a:gs>
            <a:gs pos="0">
              <a:schemeClr val="accent1"/>
            </a:gs>
          </a:gsLst>
          <a:lin ang="81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lstStyle>
            <a:lvl1pPr>
              <a:defRPr sz="6000">
                <a:solidFill>
                  <a:schemeClr val="bg2"/>
                </a:solidFill>
                <a:latin typeface="Panton SemiBold" panose="000007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321854" y="1525986"/>
            <a:ext cx="2779861" cy="1610120"/>
          </a:xfrm>
          <a:prstGeom prst="rect">
            <a:avLst/>
          </a:prstGeom>
        </p:spPr>
        <p:txBody>
          <a:bodyPr>
            <a:noAutofit/>
          </a:bodyPr>
          <a:lstStyle>
            <a:lvl1pPr marL="0" indent="0" algn="ctr">
              <a:buNone/>
              <a:defRPr sz="13800" b="1">
                <a:solidFill>
                  <a:schemeClr val="bg1"/>
                </a:solidFill>
                <a:latin typeface="Panton SemiBold" panose="000007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02</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spTree>
    <p:extLst>
      <p:ext uri="{BB962C8B-B14F-4D97-AF65-F5344CB8AC3E}">
        <p14:creationId xmlns:p14="http://schemas.microsoft.com/office/powerpoint/2010/main" val="2688755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itre 2 Sous-titr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normAutofit/>
          </a:bodyPr>
          <a:lstStyle>
            <a:lvl1pPr>
              <a:defRPr sz="4400" b="1">
                <a:solidFill>
                  <a:schemeClr val="accent1"/>
                </a:solidFill>
                <a:latin typeface="Panton Thin" panose="000003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2066849" y="2293190"/>
            <a:ext cx="1298333" cy="636092"/>
          </a:xfrm>
          <a:prstGeom prst="rect">
            <a:avLst/>
          </a:prstGeom>
        </p:spPr>
        <p:txBody>
          <a:bodyPr>
            <a:noAutofit/>
          </a:bodyPr>
          <a:lstStyle>
            <a:lvl1pPr marL="0" indent="0" algn="ctr">
              <a:buNone/>
              <a:defRPr sz="4800" b="1">
                <a:solidFill>
                  <a:schemeClr val="accent1"/>
                </a:solidFill>
                <a:latin typeface="Panton Thin" panose="000003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grpSp>
        <p:nvGrpSpPr>
          <p:cNvPr id="7" name="Groupe 6">
            <a:extLst>
              <a:ext uri="{FF2B5EF4-FFF2-40B4-BE49-F238E27FC236}">
                <a16:creationId xmlns:a16="http://schemas.microsoft.com/office/drawing/2014/main" id="{90901471-5385-4200-B9C8-D75B5F652736}"/>
              </a:ext>
            </a:extLst>
          </p:cNvPr>
          <p:cNvGrpSpPr/>
          <p:nvPr userDrawn="1"/>
        </p:nvGrpSpPr>
        <p:grpSpPr>
          <a:xfrm>
            <a:off x="844550" y="1488939"/>
            <a:ext cx="1426849" cy="1426849"/>
            <a:chOff x="844550" y="1488939"/>
            <a:chExt cx="1426849" cy="1426849"/>
          </a:xfrm>
        </p:grpSpPr>
        <p:sp>
          <p:nvSpPr>
            <p:cNvPr id="11" name="Ellipse 10">
              <a:extLst>
                <a:ext uri="{FF2B5EF4-FFF2-40B4-BE49-F238E27FC236}">
                  <a16:creationId xmlns:a16="http://schemas.microsoft.com/office/drawing/2014/main" id="{C9CB6610-7BE8-4D76-B659-82D72F69C2EB}"/>
                </a:ext>
              </a:extLst>
            </p:cNvPr>
            <p:cNvSpPr>
              <a:spLocks noChangeAspect="1"/>
            </p:cNvSpPr>
            <p:nvPr userDrawn="1"/>
          </p:nvSpPr>
          <p:spPr>
            <a:xfrm>
              <a:off x="844550" y="1488939"/>
              <a:ext cx="1426849" cy="1426849"/>
            </a:xfrm>
            <a:prstGeom prst="ellipse">
              <a:avLst/>
            </a:prstGeom>
            <a:gradFill>
              <a:gsLst>
                <a:gs pos="0">
                  <a:schemeClr val="accent1"/>
                </a:gs>
                <a:gs pos="100000">
                  <a:schemeClr val="accent1">
                    <a:lumMod val="5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6000" dirty="0">
                <a:latin typeface="Panton SemiBold" panose="00000700000000000000" pitchFamily="50" charset="0"/>
              </a:endParaRPr>
            </a:p>
          </p:txBody>
        </p:sp>
        <p:sp>
          <p:nvSpPr>
            <p:cNvPr id="12" name="ZoneTexte 11">
              <a:extLst>
                <a:ext uri="{FF2B5EF4-FFF2-40B4-BE49-F238E27FC236}">
                  <a16:creationId xmlns:a16="http://schemas.microsoft.com/office/drawing/2014/main" id="{B0D0F5EF-5837-465C-AB8B-7DBE00445BF5}"/>
                </a:ext>
              </a:extLst>
            </p:cNvPr>
            <p:cNvSpPr txBox="1"/>
            <p:nvPr userDrawn="1"/>
          </p:nvSpPr>
          <p:spPr>
            <a:xfrm>
              <a:off x="893896" y="1700135"/>
              <a:ext cx="1298333" cy="1015663"/>
            </a:xfrm>
            <a:prstGeom prst="rect">
              <a:avLst/>
            </a:prstGeom>
            <a:noFill/>
          </p:spPr>
          <p:txBody>
            <a:bodyPr wrap="square" rtlCol="0" anchor="ctr">
              <a:spAutoFit/>
            </a:bodyPr>
            <a:lstStyle/>
            <a:p>
              <a:pPr algn="ctr"/>
              <a:r>
                <a:rPr lang="fr-FR" sz="6000" dirty="0">
                  <a:solidFill>
                    <a:schemeClr val="bg2"/>
                  </a:solidFill>
                  <a:latin typeface="Panton SemiBold" panose="00000700000000000000" pitchFamily="50" charset="0"/>
                </a:rPr>
                <a:t>02</a:t>
              </a:r>
            </a:p>
          </p:txBody>
        </p:sp>
      </p:grpSp>
    </p:spTree>
    <p:extLst>
      <p:ext uri="{BB962C8B-B14F-4D97-AF65-F5344CB8AC3E}">
        <p14:creationId xmlns:p14="http://schemas.microsoft.com/office/powerpoint/2010/main" val="3209347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itre 3">
    <p:bg>
      <p:bgPr>
        <a:gradFill>
          <a:gsLst>
            <a:gs pos="100000">
              <a:schemeClr val="accent2"/>
            </a:gs>
            <a:gs pos="0">
              <a:schemeClr val="accent2"/>
            </a:gs>
          </a:gsLst>
          <a:lin ang="81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lstStyle>
            <a:lvl1pPr>
              <a:defRPr sz="6000">
                <a:solidFill>
                  <a:schemeClr val="bg2"/>
                </a:solidFill>
                <a:latin typeface="Panton SemiBold" panose="000007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321854" y="1525986"/>
            <a:ext cx="2779861" cy="1610120"/>
          </a:xfrm>
          <a:prstGeom prst="rect">
            <a:avLst/>
          </a:prstGeom>
        </p:spPr>
        <p:txBody>
          <a:bodyPr>
            <a:noAutofit/>
          </a:bodyPr>
          <a:lstStyle>
            <a:lvl1pPr marL="0" indent="0" algn="ctr">
              <a:buNone/>
              <a:defRPr sz="13800" b="1">
                <a:solidFill>
                  <a:schemeClr val="bg1"/>
                </a:solidFill>
                <a:latin typeface="Panton SemiBold" panose="000007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03</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biLevel thresh="50000"/>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spTree>
    <p:extLst>
      <p:ext uri="{BB962C8B-B14F-4D97-AF65-F5344CB8AC3E}">
        <p14:creationId xmlns:p14="http://schemas.microsoft.com/office/powerpoint/2010/main" val="3830357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itre 3 Sous-titr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59F334-187A-4EAE-80F6-E06826766220}"/>
              </a:ext>
            </a:extLst>
          </p:cNvPr>
          <p:cNvSpPr>
            <a:spLocks noGrp="1"/>
          </p:cNvSpPr>
          <p:nvPr>
            <p:ph type="title"/>
          </p:nvPr>
        </p:nvSpPr>
        <p:spPr>
          <a:xfrm>
            <a:off x="831850" y="1709738"/>
            <a:ext cx="10515600" cy="2852737"/>
          </a:xfrm>
        </p:spPr>
        <p:txBody>
          <a:bodyPr anchor="b">
            <a:normAutofit/>
          </a:bodyPr>
          <a:lstStyle>
            <a:lvl1pPr>
              <a:defRPr sz="4400" b="1">
                <a:solidFill>
                  <a:schemeClr val="accent2"/>
                </a:solidFill>
                <a:latin typeface="Panton Thin" panose="00000300000000000000" pitchFamily="50" charset="0"/>
              </a:defRPr>
            </a:lvl1pPr>
          </a:lstStyle>
          <a:p>
            <a:r>
              <a:rPr lang="fr-FR" dirty="0"/>
              <a:t>Modifiez le style du titre</a:t>
            </a:r>
          </a:p>
        </p:txBody>
      </p:sp>
      <p:sp>
        <p:nvSpPr>
          <p:cNvPr id="3" name="Espace réservé du texte 2">
            <a:extLst>
              <a:ext uri="{FF2B5EF4-FFF2-40B4-BE49-F238E27FC236}">
                <a16:creationId xmlns:a16="http://schemas.microsoft.com/office/drawing/2014/main" id="{56B76C98-7135-41B3-AA4A-BF77FFF1B3AB}"/>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77CE133-6666-4244-97E3-2252E82EE513}"/>
              </a:ext>
            </a:extLst>
          </p:cNvPr>
          <p:cNvSpPr>
            <a:spLocks noGrp="1"/>
          </p:cNvSpPr>
          <p:nvPr>
            <p:ph type="dt" sz="half" idx="10"/>
          </p:nvPr>
        </p:nvSpPr>
        <p:spPr/>
        <p:txBody>
          <a:bodyPr/>
          <a:lstStyle/>
          <a:p>
            <a:fld id="{01D46DF2-AF20-4351-8EC2-AF820C902DE7}" type="datetimeFigureOut">
              <a:rPr lang="fr-FR" smtClean="0"/>
              <a:t>16/12/2022</a:t>
            </a:fld>
            <a:endParaRPr lang="fr-FR"/>
          </a:p>
        </p:txBody>
      </p:sp>
      <p:sp>
        <p:nvSpPr>
          <p:cNvPr id="5" name="Espace réservé du pied de page 4">
            <a:extLst>
              <a:ext uri="{FF2B5EF4-FFF2-40B4-BE49-F238E27FC236}">
                <a16:creationId xmlns:a16="http://schemas.microsoft.com/office/drawing/2014/main" id="{4A5D6188-C922-4F8B-9204-AADB82BF2D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406AA02-AE15-4572-B28E-5D952AE9534D}"/>
              </a:ext>
            </a:extLst>
          </p:cNvPr>
          <p:cNvSpPr>
            <a:spLocks noGrp="1"/>
          </p:cNvSpPr>
          <p:nvPr>
            <p:ph type="sldNum" sz="quarter" idx="12"/>
          </p:nvPr>
        </p:nvSpPr>
        <p:spPr/>
        <p:txBody>
          <a:bodyPr/>
          <a:lstStyle/>
          <a:p>
            <a:fld id="{2C06173B-5629-48D9-8DC8-9170BD3EC9CC}" type="slidenum">
              <a:rPr lang="fr-FR" smtClean="0"/>
              <a:t>‹N°›</a:t>
            </a:fld>
            <a:endParaRPr lang="fr-FR"/>
          </a:p>
        </p:txBody>
      </p:sp>
      <p:sp>
        <p:nvSpPr>
          <p:cNvPr id="29" name="Espace réservé du texte 25">
            <a:extLst>
              <a:ext uri="{FF2B5EF4-FFF2-40B4-BE49-F238E27FC236}">
                <a16:creationId xmlns:a16="http://schemas.microsoft.com/office/drawing/2014/main" id="{3C7DD356-CF69-4101-BF32-C1E277CF1446}"/>
              </a:ext>
            </a:extLst>
          </p:cNvPr>
          <p:cNvSpPr>
            <a:spLocks noGrp="1"/>
          </p:cNvSpPr>
          <p:nvPr>
            <p:ph type="body" sz="quarter" idx="15" hasCustomPrompt="1"/>
          </p:nvPr>
        </p:nvSpPr>
        <p:spPr>
          <a:xfrm>
            <a:off x="2066849" y="2293190"/>
            <a:ext cx="1298333" cy="636092"/>
          </a:xfrm>
          <a:prstGeom prst="rect">
            <a:avLst/>
          </a:prstGeom>
        </p:spPr>
        <p:txBody>
          <a:bodyPr>
            <a:noAutofit/>
          </a:bodyPr>
          <a:lstStyle>
            <a:lvl1pPr marL="0" indent="0" algn="ctr">
              <a:buNone/>
              <a:defRPr sz="4800" b="1">
                <a:solidFill>
                  <a:schemeClr val="accent2"/>
                </a:solidFill>
                <a:latin typeface="Panton Thin" panose="00000300000000000000" pitchFamily="50"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dirty="0"/>
              <a:t>01</a:t>
            </a:r>
          </a:p>
        </p:txBody>
      </p:sp>
      <p:pic>
        <p:nvPicPr>
          <p:cNvPr id="30" name="Image 29">
            <a:extLst>
              <a:ext uri="{FF2B5EF4-FFF2-40B4-BE49-F238E27FC236}">
                <a16:creationId xmlns:a16="http://schemas.microsoft.com/office/drawing/2014/main" id="{BEDEB199-36C5-410C-84FF-8295B0C665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57299" y="794258"/>
            <a:ext cx="6665976" cy="1776984"/>
          </a:xfrm>
          <a:prstGeom prst="rect">
            <a:avLst/>
          </a:prstGeom>
        </p:spPr>
      </p:pic>
      <p:grpSp>
        <p:nvGrpSpPr>
          <p:cNvPr id="7" name="Groupe 6">
            <a:extLst>
              <a:ext uri="{FF2B5EF4-FFF2-40B4-BE49-F238E27FC236}">
                <a16:creationId xmlns:a16="http://schemas.microsoft.com/office/drawing/2014/main" id="{667CB9FF-A693-4CB2-8E30-970EC9CF3C8D}"/>
              </a:ext>
            </a:extLst>
          </p:cNvPr>
          <p:cNvGrpSpPr/>
          <p:nvPr userDrawn="1"/>
        </p:nvGrpSpPr>
        <p:grpSpPr>
          <a:xfrm>
            <a:off x="844550" y="1488939"/>
            <a:ext cx="1426849" cy="1426849"/>
            <a:chOff x="844550" y="1488939"/>
            <a:chExt cx="1426849" cy="1426849"/>
          </a:xfrm>
        </p:grpSpPr>
        <p:sp>
          <p:nvSpPr>
            <p:cNvPr id="11" name="Ellipse 10">
              <a:extLst>
                <a:ext uri="{FF2B5EF4-FFF2-40B4-BE49-F238E27FC236}">
                  <a16:creationId xmlns:a16="http://schemas.microsoft.com/office/drawing/2014/main" id="{C9CB6610-7BE8-4D76-B659-82D72F69C2EB}"/>
                </a:ext>
              </a:extLst>
            </p:cNvPr>
            <p:cNvSpPr>
              <a:spLocks noChangeAspect="1"/>
            </p:cNvSpPr>
            <p:nvPr userDrawn="1"/>
          </p:nvSpPr>
          <p:spPr>
            <a:xfrm>
              <a:off x="844550" y="1488939"/>
              <a:ext cx="1426849" cy="1426849"/>
            </a:xfrm>
            <a:prstGeom prst="ellipse">
              <a:avLst/>
            </a:prstGeom>
            <a:gradFill>
              <a:gsLst>
                <a:gs pos="0">
                  <a:schemeClr val="accent2"/>
                </a:gs>
                <a:gs pos="100000">
                  <a:schemeClr val="accent2">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6000" dirty="0">
                <a:latin typeface="Panton SemiBold" panose="00000700000000000000" pitchFamily="50" charset="0"/>
              </a:endParaRPr>
            </a:p>
          </p:txBody>
        </p:sp>
        <p:sp>
          <p:nvSpPr>
            <p:cNvPr id="10" name="ZoneTexte 9">
              <a:extLst>
                <a:ext uri="{FF2B5EF4-FFF2-40B4-BE49-F238E27FC236}">
                  <a16:creationId xmlns:a16="http://schemas.microsoft.com/office/drawing/2014/main" id="{34B32345-566B-43B1-9226-C76374C146DB}"/>
                </a:ext>
              </a:extLst>
            </p:cNvPr>
            <p:cNvSpPr txBox="1"/>
            <p:nvPr userDrawn="1"/>
          </p:nvSpPr>
          <p:spPr>
            <a:xfrm>
              <a:off x="893896" y="1700135"/>
              <a:ext cx="1298333" cy="1015663"/>
            </a:xfrm>
            <a:prstGeom prst="rect">
              <a:avLst/>
            </a:prstGeom>
            <a:noFill/>
          </p:spPr>
          <p:txBody>
            <a:bodyPr wrap="square" rtlCol="0" anchor="ctr">
              <a:spAutoFit/>
            </a:bodyPr>
            <a:lstStyle/>
            <a:p>
              <a:pPr algn="ctr"/>
              <a:r>
                <a:rPr lang="fr-FR" sz="6000" dirty="0">
                  <a:solidFill>
                    <a:schemeClr val="bg2"/>
                  </a:solidFill>
                  <a:latin typeface="Panton SemiBold" panose="00000700000000000000" pitchFamily="50" charset="0"/>
                </a:rPr>
                <a:t>03</a:t>
              </a:r>
            </a:p>
          </p:txBody>
        </p:sp>
      </p:grpSp>
    </p:spTree>
    <p:extLst>
      <p:ext uri="{BB962C8B-B14F-4D97-AF65-F5344CB8AC3E}">
        <p14:creationId xmlns:p14="http://schemas.microsoft.com/office/powerpoint/2010/main" val="8546713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44.xml"/><Relationship Id="rId4" Type="http://schemas.openxmlformats.org/officeDocument/2006/relationships/image" Target="../media/image14.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45.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theme" Target="../theme/theme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theme" Target="../theme/theme5.xml"/><Relationship Id="rId12" Type="http://schemas.openxmlformats.org/officeDocument/2006/relationships/image" Target="../media/image4.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3.png"/><Relationship Id="rId5" Type="http://schemas.openxmlformats.org/officeDocument/2006/relationships/slideLayout" Target="../slideLayouts/slideLayout18.xml"/><Relationship Id="rId10" Type="http://schemas.openxmlformats.org/officeDocument/2006/relationships/image" Target="../media/image7.png"/><Relationship Id="rId4" Type="http://schemas.openxmlformats.org/officeDocument/2006/relationships/slideLayout" Target="../slideLayouts/slideLayout17.xml"/><Relationship Id="rId9"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2.xml"/><Relationship Id="rId7" Type="http://schemas.openxmlformats.org/officeDocument/2006/relationships/theme" Target="../theme/theme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image" Target="../media/image2.png"/><Relationship Id="rId4" Type="http://schemas.openxmlformats.org/officeDocument/2006/relationships/slideLayout" Target="../slideLayouts/slideLayout23.xml"/><Relationship Id="rId9"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8.xml"/><Relationship Id="rId7" Type="http://schemas.openxmlformats.org/officeDocument/2006/relationships/theme" Target="../theme/theme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10" Type="http://schemas.openxmlformats.org/officeDocument/2006/relationships/image" Target="../media/image2.png"/><Relationship Id="rId4" Type="http://schemas.openxmlformats.org/officeDocument/2006/relationships/slideLayout" Target="../slideLayouts/slideLayout29.xml"/><Relationship Id="rId9"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4.xml"/><Relationship Id="rId7" Type="http://schemas.openxmlformats.org/officeDocument/2006/relationships/theme" Target="../theme/theme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10" Type="http://schemas.openxmlformats.org/officeDocument/2006/relationships/image" Target="../media/image11.png"/><Relationship Id="rId4" Type="http://schemas.openxmlformats.org/officeDocument/2006/relationships/slideLayout" Target="../slideLayouts/slideLayout35.xml"/><Relationship Id="rId9" Type="http://schemas.openxmlformats.org/officeDocument/2006/relationships/image" Target="../media/image10.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40.xml"/><Relationship Id="rId7" Type="http://schemas.openxmlformats.org/officeDocument/2006/relationships/theme" Target="../theme/theme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image" Target="../media/image13.png"/><Relationship Id="rId4" Type="http://schemas.openxmlformats.org/officeDocument/2006/relationships/slideLayout" Target="../slideLayouts/slideLayout41.xml"/><Relationship Id="rId9"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100000">
              <a:schemeClr val="accent1">
                <a:lumMod val="75000"/>
              </a:schemeClr>
            </a:gs>
            <a:gs pos="4000">
              <a:schemeClr val="tx2"/>
            </a:gs>
          </a:gsLst>
          <a:lin ang="2700000" scaled="1"/>
        </a:gradFill>
        <a:effectLst/>
      </p:bgPr>
    </p:bg>
    <p:spTree>
      <p:nvGrpSpPr>
        <p:cNvPr id="1" name=""/>
        <p:cNvGrpSpPr/>
        <p:nvPr/>
      </p:nvGrpSpPr>
      <p:grpSpPr>
        <a:xfrm>
          <a:off x="0" y="0"/>
          <a:ext cx="0" cy="0"/>
          <a:chOff x="0" y="0"/>
          <a:chExt cx="0" cy="0"/>
        </a:xfrm>
      </p:grpSpPr>
      <p:sp>
        <p:nvSpPr>
          <p:cNvPr id="15" name="Ellipse 14">
            <a:extLst>
              <a:ext uri="{FF2B5EF4-FFF2-40B4-BE49-F238E27FC236}">
                <a16:creationId xmlns:a16="http://schemas.microsoft.com/office/drawing/2014/main" id="{4E867C91-BB5B-4D14-8F75-852EE71DF43B}"/>
              </a:ext>
            </a:extLst>
          </p:cNvPr>
          <p:cNvSpPr>
            <a:spLocks noChangeAspect="1"/>
          </p:cNvSpPr>
          <p:nvPr userDrawn="1"/>
        </p:nvSpPr>
        <p:spPr>
          <a:xfrm rot="9012054">
            <a:off x="11452278" y="5675221"/>
            <a:ext cx="540000" cy="540000"/>
          </a:xfrm>
          <a:prstGeom prst="ellipse">
            <a:avLst/>
          </a:prstGeom>
          <a:gradFill>
            <a:gsLst>
              <a:gs pos="100000">
                <a:schemeClr val="accent2">
                  <a:lumMod val="20000"/>
                  <a:lumOff val="80000"/>
                  <a:alpha val="27000"/>
                </a:schemeClr>
              </a:gs>
              <a:gs pos="2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Espace réservé de la date 3">
            <a:extLst>
              <a:ext uri="{FF2B5EF4-FFF2-40B4-BE49-F238E27FC236}">
                <a16:creationId xmlns:a16="http://schemas.microsoft.com/office/drawing/2014/main" id="{FD6AA05B-6840-44DD-8746-44CCF25C1D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Panton "/>
              </a:defRPr>
            </a:lvl1pPr>
          </a:lstStyle>
          <a:p>
            <a:fld id="{AB4652CB-2AB7-4450-9E0C-92CE8404E715}" type="datetimeFigureOut">
              <a:rPr lang="fr-FR" smtClean="0"/>
              <a:pPr/>
              <a:t>16/12/2022</a:t>
            </a:fld>
            <a:endParaRPr lang="fr-FR" dirty="0"/>
          </a:p>
        </p:txBody>
      </p:sp>
      <p:pic>
        <p:nvPicPr>
          <p:cNvPr id="7" name="Image 6" descr="Une image contenant texte&#10;&#10;Description générée automatiquement">
            <a:extLst>
              <a:ext uri="{FF2B5EF4-FFF2-40B4-BE49-F238E27FC236}">
                <a16:creationId xmlns:a16="http://schemas.microsoft.com/office/drawing/2014/main" id="{7FCF2699-C14E-41E6-B08F-A189BCBBAE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20478" y="310288"/>
            <a:ext cx="2131096" cy="720000"/>
          </a:xfrm>
          <a:prstGeom prst="rect">
            <a:avLst/>
          </a:prstGeom>
        </p:spPr>
      </p:pic>
      <p:cxnSp>
        <p:nvCxnSpPr>
          <p:cNvPr id="8" name="Connecteur droit 7">
            <a:extLst>
              <a:ext uri="{FF2B5EF4-FFF2-40B4-BE49-F238E27FC236}">
                <a16:creationId xmlns:a16="http://schemas.microsoft.com/office/drawing/2014/main" id="{5CF83191-F249-418C-8928-FBF1876791C5}"/>
              </a:ext>
            </a:extLst>
          </p:cNvPr>
          <p:cNvCxnSpPr/>
          <p:nvPr userDrawn="1"/>
        </p:nvCxnSpPr>
        <p:spPr>
          <a:xfrm>
            <a:off x="4775199" y="3552827"/>
            <a:ext cx="3997326" cy="0"/>
          </a:xfrm>
          <a:prstGeom prst="line">
            <a:avLst/>
          </a:prstGeom>
        </p:spPr>
        <p:style>
          <a:lnRef idx="1">
            <a:schemeClr val="accent2"/>
          </a:lnRef>
          <a:fillRef idx="0">
            <a:schemeClr val="accent2"/>
          </a:fillRef>
          <a:effectRef idx="0">
            <a:schemeClr val="accent2"/>
          </a:effectRef>
          <a:fontRef idx="minor">
            <a:schemeClr val="tx1"/>
          </a:fontRef>
        </p:style>
      </p:cxnSp>
      <p:pic>
        <p:nvPicPr>
          <p:cNvPr id="9" name="Image 8" descr="Une image contenant texte&#10;&#10;Description générée automatiquement">
            <a:extLst>
              <a:ext uri="{FF2B5EF4-FFF2-40B4-BE49-F238E27FC236}">
                <a16:creationId xmlns:a16="http://schemas.microsoft.com/office/drawing/2014/main" id="{DEFC8E81-0FB7-4ACE-B127-CA5CBF8F33F4}"/>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785" r="65237"/>
          <a:stretch/>
        </p:blipFill>
        <p:spPr>
          <a:xfrm>
            <a:off x="26083" y="1630528"/>
            <a:ext cx="3997326" cy="3596945"/>
          </a:xfrm>
          <a:prstGeom prst="rect">
            <a:avLst/>
          </a:prstGeom>
        </p:spPr>
      </p:pic>
      <p:sp>
        <p:nvSpPr>
          <p:cNvPr id="10" name="Ellipse 9">
            <a:extLst>
              <a:ext uri="{FF2B5EF4-FFF2-40B4-BE49-F238E27FC236}">
                <a16:creationId xmlns:a16="http://schemas.microsoft.com/office/drawing/2014/main" id="{DD7FE808-67DF-4675-B73F-00C11FC478D0}"/>
              </a:ext>
            </a:extLst>
          </p:cNvPr>
          <p:cNvSpPr>
            <a:spLocks noChangeAspect="1"/>
          </p:cNvSpPr>
          <p:nvPr userDrawn="1"/>
        </p:nvSpPr>
        <p:spPr>
          <a:xfrm rot="8473022">
            <a:off x="11159717" y="5387814"/>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Ellipse 10">
            <a:extLst>
              <a:ext uri="{FF2B5EF4-FFF2-40B4-BE49-F238E27FC236}">
                <a16:creationId xmlns:a16="http://schemas.microsoft.com/office/drawing/2014/main" id="{D8B5BED8-84C5-4EF9-9C47-1BE63BB7FEA7}"/>
              </a:ext>
            </a:extLst>
          </p:cNvPr>
          <p:cNvSpPr>
            <a:spLocks noChangeAspect="1"/>
          </p:cNvSpPr>
          <p:nvPr userDrawn="1"/>
        </p:nvSpPr>
        <p:spPr>
          <a:xfrm rot="15970694">
            <a:off x="7201349" y="800187"/>
            <a:ext cx="540000" cy="540000"/>
          </a:xfrm>
          <a:prstGeom prst="ellipse">
            <a:avLst/>
          </a:prstGeom>
          <a:gradFill>
            <a:gsLst>
              <a:gs pos="100000">
                <a:schemeClr val="accent2">
                  <a:lumMod val="20000"/>
                  <a:lumOff val="80000"/>
                  <a:alpha val="27000"/>
                </a:schemeClr>
              </a:gs>
              <a:gs pos="1800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Ellipse 11">
            <a:extLst>
              <a:ext uri="{FF2B5EF4-FFF2-40B4-BE49-F238E27FC236}">
                <a16:creationId xmlns:a16="http://schemas.microsoft.com/office/drawing/2014/main" id="{D2840842-F9C3-48A2-B330-E48746AB5F88}"/>
              </a:ext>
            </a:extLst>
          </p:cNvPr>
          <p:cNvSpPr>
            <a:spLocks noChangeAspect="1"/>
          </p:cNvSpPr>
          <p:nvPr userDrawn="1"/>
        </p:nvSpPr>
        <p:spPr>
          <a:xfrm rot="12754593">
            <a:off x="7546088" y="531803"/>
            <a:ext cx="540000" cy="54000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p>
        </p:txBody>
      </p:sp>
      <p:sp>
        <p:nvSpPr>
          <p:cNvPr id="13" name="Ellipse 12">
            <a:extLst>
              <a:ext uri="{FF2B5EF4-FFF2-40B4-BE49-F238E27FC236}">
                <a16:creationId xmlns:a16="http://schemas.microsoft.com/office/drawing/2014/main" id="{0587C5F5-DFDE-4E8E-89F4-30AD4D779ABC}"/>
              </a:ext>
            </a:extLst>
          </p:cNvPr>
          <p:cNvSpPr>
            <a:spLocks noChangeAspect="1"/>
          </p:cNvSpPr>
          <p:nvPr userDrawn="1"/>
        </p:nvSpPr>
        <p:spPr>
          <a:xfrm rot="14898436">
            <a:off x="6244563" y="5641989"/>
            <a:ext cx="540000" cy="540000"/>
          </a:xfrm>
          <a:prstGeom prst="ellipse">
            <a:avLst/>
          </a:prstGeom>
          <a:gradFill>
            <a:gsLst>
              <a:gs pos="100000">
                <a:schemeClr val="accent2">
                  <a:lumMod val="20000"/>
                  <a:lumOff val="80000"/>
                  <a:alpha val="27000"/>
                </a:schemeClr>
              </a:gs>
              <a:gs pos="500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Ellipse 13">
            <a:extLst>
              <a:ext uri="{FF2B5EF4-FFF2-40B4-BE49-F238E27FC236}">
                <a16:creationId xmlns:a16="http://schemas.microsoft.com/office/drawing/2014/main" id="{0AE53157-11CD-466A-8D54-13D921C3E53D}"/>
              </a:ext>
            </a:extLst>
          </p:cNvPr>
          <p:cNvSpPr>
            <a:spLocks noChangeAspect="1"/>
          </p:cNvSpPr>
          <p:nvPr userDrawn="1"/>
        </p:nvSpPr>
        <p:spPr>
          <a:xfrm rot="8473022">
            <a:off x="6542977" y="5306742"/>
            <a:ext cx="540000" cy="54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990795944"/>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a:gsLst>
            <a:gs pos="100000">
              <a:schemeClr val="accent1"/>
            </a:gs>
            <a:gs pos="4000">
              <a:schemeClr val="tx1"/>
            </a:gs>
          </a:gsLst>
          <a:lin ang="2700000" scaled="1"/>
        </a:gra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FD6AA05B-6840-44DD-8746-44CCF25C1D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Panton "/>
              </a:defRPr>
            </a:lvl1pPr>
          </a:lstStyle>
          <a:p>
            <a:fld id="{AB4652CB-2AB7-4450-9E0C-92CE8404E715}" type="datetimeFigureOut">
              <a:rPr lang="fr-FR" smtClean="0"/>
              <a:pPr/>
              <a:t>16/12/2022</a:t>
            </a:fld>
            <a:endParaRPr lang="fr-FR" dirty="0"/>
          </a:p>
        </p:txBody>
      </p:sp>
      <p:pic>
        <p:nvPicPr>
          <p:cNvPr id="7" name="Image 6" descr="Une image contenant texte&#10;&#10;Description générée automatiquement">
            <a:extLst>
              <a:ext uri="{FF2B5EF4-FFF2-40B4-BE49-F238E27FC236}">
                <a16:creationId xmlns:a16="http://schemas.microsoft.com/office/drawing/2014/main" id="{7FCF2699-C14E-41E6-B08F-A189BCBBAE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30452" y="5996350"/>
            <a:ext cx="2131096" cy="720000"/>
          </a:xfrm>
          <a:prstGeom prst="rect">
            <a:avLst/>
          </a:prstGeom>
        </p:spPr>
      </p:pic>
      <p:pic>
        <p:nvPicPr>
          <p:cNvPr id="6" name="Image 5">
            <a:extLst>
              <a:ext uri="{FF2B5EF4-FFF2-40B4-BE49-F238E27FC236}">
                <a16:creationId xmlns:a16="http://schemas.microsoft.com/office/drawing/2014/main" id="{AA9D9054-52C6-4712-83A7-A77339760526}"/>
              </a:ext>
            </a:extLst>
          </p:cNvPr>
          <p:cNvPicPr>
            <a:picLocks noChangeAspect="1"/>
          </p:cNvPicPr>
          <p:nvPr userDrawn="1"/>
        </p:nvPicPr>
        <p:blipFill>
          <a:blip r:embed="rId4">
            <a:alphaModFix amt="85000"/>
            <a:extLst>
              <a:ext uri="{28A0092B-C50C-407E-A947-70E740481C1C}">
                <a14:useLocalDpi xmlns:a14="http://schemas.microsoft.com/office/drawing/2010/main" val="0"/>
              </a:ext>
            </a:extLst>
          </a:blip>
          <a:stretch>
            <a:fillRect/>
          </a:stretch>
        </p:blipFill>
        <p:spPr>
          <a:xfrm>
            <a:off x="8275474" y="1747536"/>
            <a:ext cx="3447315" cy="3362927"/>
          </a:xfrm>
          <a:prstGeom prst="rect">
            <a:avLst/>
          </a:prstGeom>
        </p:spPr>
      </p:pic>
      <p:sp>
        <p:nvSpPr>
          <p:cNvPr id="20" name="Ellipse 19">
            <a:extLst>
              <a:ext uri="{FF2B5EF4-FFF2-40B4-BE49-F238E27FC236}">
                <a16:creationId xmlns:a16="http://schemas.microsoft.com/office/drawing/2014/main" id="{47547170-895B-4C34-92BE-3FCB4B3BC296}"/>
              </a:ext>
            </a:extLst>
          </p:cNvPr>
          <p:cNvSpPr>
            <a:spLocks noChangeAspect="1"/>
          </p:cNvSpPr>
          <p:nvPr userDrawn="1"/>
        </p:nvSpPr>
        <p:spPr>
          <a:xfrm rot="7971778">
            <a:off x="6032548" y="1466295"/>
            <a:ext cx="562481" cy="562481"/>
          </a:xfrm>
          <a:prstGeom prst="ellipse">
            <a:avLst/>
          </a:prstGeom>
          <a:gradFill>
            <a:gsLst>
              <a:gs pos="100000">
                <a:schemeClr val="accent2">
                  <a:lumMod val="20000"/>
                  <a:lumOff val="80000"/>
                  <a:alpha val="27000"/>
                </a:schemeClr>
              </a:gs>
              <a:gs pos="2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llipse 21">
            <a:extLst>
              <a:ext uri="{FF2B5EF4-FFF2-40B4-BE49-F238E27FC236}">
                <a16:creationId xmlns:a16="http://schemas.microsoft.com/office/drawing/2014/main" id="{C0A20123-3CDB-4483-8ABD-9D9B8C636E29}"/>
              </a:ext>
            </a:extLst>
          </p:cNvPr>
          <p:cNvSpPr>
            <a:spLocks noChangeAspect="1"/>
          </p:cNvSpPr>
          <p:nvPr userDrawn="1"/>
        </p:nvSpPr>
        <p:spPr>
          <a:xfrm rot="8473022">
            <a:off x="5606114" y="1701376"/>
            <a:ext cx="562480" cy="5624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Ellipse 22">
            <a:extLst>
              <a:ext uri="{FF2B5EF4-FFF2-40B4-BE49-F238E27FC236}">
                <a16:creationId xmlns:a16="http://schemas.microsoft.com/office/drawing/2014/main" id="{E0655EA3-F7B7-4AB1-B3FA-BD5AFD7EA569}"/>
              </a:ext>
            </a:extLst>
          </p:cNvPr>
          <p:cNvSpPr>
            <a:spLocks noChangeAspect="1"/>
          </p:cNvSpPr>
          <p:nvPr userDrawn="1"/>
        </p:nvSpPr>
        <p:spPr>
          <a:xfrm rot="12068009">
            <a:off x="1246559" y="824261"/>
            <a:ext cx="540000" cy="540000"/>
          </a:xfrm>
          <a:prstGeom prst="ellipse">
            <a:avLst/>
          </a:prstGeom>
          <a:gradFill>
            <a:gsLst>
              <a:gs pos="100000">
                <a:schemeClr val="accent2">
                  <a:lumMod val="20000"/>
                  <a:lumOff val="80000"/>
                  <a:alpha val="27000"/>
                </a:schemeClr>
              </a:gs>
              <a:gs pos="1800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llipse 23">
            <a:extLst>
              <a:ext uri="{FF2B5EF4-FFF2-40B4-BE49-F238E27FC236}">
                <a16:creationId xmlns:a16="http://schemas.microsoft.com/office/drawing/2014/main" id="{7D779F96-59B7-4A4E-9478-48606C211EC9}"/>
              </a:ext>
            </a:extLst>
          </p:cNvPr>
          <p:cNvSpPr>
            <a:spLocks noChangeAspect="1"/>
          </p:cNvSpPr>
          <p:nvPr userDrawn="1"/>
        </p:nvSpPr>
        <p:spPr>
          <a:xfrm rot="12754593">
            <a:off x="934791" y="563129"/>
            <a:ext cx="540000" cy="54000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p>
        </p:txBody>
      </p:sp>
      <p:sp>
        <p:nvSpPr>
          <p:cNvPr id="25" name="Ellipse 24">
            <a:extLst>
              <a:ext uri="{FF2B5EF4-FFF2-40B4-BE49-F238E27FC236}">
                <a16:creationId xmlns:a16="http://schemas.microsoft.com/office/drawing/2014/main" id="{37D959BD-2CE0-4743-BA78-4578FE895117}"/>
              </a:ext>
            </a:extLst>
          </p:cNvPr>
          <p:cNvSpPr>
            <a:spLocks noChangeAspect="1"/>
          </p:cNvSpPr>
          <p:nvPr userDrawn="1"/>
        </p:nvSpPr>
        <p:spPr>
          <a:xfrm rot="16475376">
            <a:off x="1461214" y="5523387"/>
            <a:ext cx="540000" cy="540000"/>
          </a:xfrm>
          <a:prstGeom prst="ellipse">
            <a:avLst/>
          </a:prstGeom>
          <a:gradFill>
            <a:gsLst>
              <a:gs pos="100000">
                <a:schemeClr val="accent2">
                  <a:lumMod val="20000"/>
                  <a:lumOff val="80000"/>
                  <a:alpha val="27000"/>
                </a:schemeClr>
              </a:gs>
              <a:gs pos="500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Ellipse 25">
            <a:extLst>
              <a:ext uri="{FF2B5EF4-FFF2-40B4-BE49-F238E27FC236}">
                <a16:creationId xmlns:a16="http://schemas.microsoft.com/office/drawing/2014/main" id="{FC8CA8A7-F19D-486D-89F4-B86E6E564C79}"/>
              </a:ext>
            </a:extLst>
          </p:cNvPr>
          <p:cNvSpPr>
            <a:spLocks noChangeAspect="1"/>
          </p:cNvSpPr>
          <p:nvPr userDrawn="1"/>
        </p:nvSpPr>
        <p:spPr>
          <a:xfrm rot="8473022">
            <a:off x="1840806" y="5327871"/>
            <a:ext cx="540000" cy="54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7" name="Connecteur droit 26">
            <a:extLst>
              <a:ext uri="{FF2B5EF4-FFF2-40B4-BE49-F238E27FC236}">
                <a16:creationId xmlns:a16="http://schemas.microsoft.com/office/drawing/2014/main" id="{39C51ECF-8065-4D5A-9DA9-728BB699432C}"/>
              </a:ext>
            </a:extLst>
          </p:cNvPr>
          <p:cNvCxnSpPr/>
          <p:nvPr userDrawn="1"/>
        </p:nvCxnSpPr>
        <p:spPr>
          <a:xfrm>
            <a:off x="651933" y="4622800"/>
            <a:ext cx="3997326"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819603983"/>
      </p:ext>
    </p:extLst>
  </p:cSld>
  <p:clrMap bg1="lt1" tx1="dk1" bg2="lt2" tx2="dk2" accent1="accent1" accent2="accent2" accent3="accent3" accent4="accent4" accent5="accent5" accent6="accent6" hlink="hlink" folHlink="folHlink"/>
  <p:sldLayoutIdLst>
    <p:sldLayoutId id="21474837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gradFill>
          <a:gsLst>
            <a:gs pos="100000">
              <a:schemeClr val="accent1"/>
            </a:gs>
            <a:gs pos="4000">
              <a:schemeClr val="tx1"/>
            </a:gs>
          </a:gsLst>
          <a:lin ang="2700000" scaled="1"/>
        </a:gra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FD6AA05B-6840-44DD-8746-44CCF25C1D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Panton "/>
              </a:defRPr>
            </a:lvl1pPr>
          </a:lstStyle>
          <a:p>
            <a:fld id="{AB4652CB-2AB7-4450-9E0C-92CE8404E715}" type="datetimeFigureOut">
              <a:rPr lang="fr-FR" smtClean="0"/>
              <a:pPr/>
              <a:t>16/12/2022</a:t>
            </a:fld>
            <a:endParaRPr lang="fr-FR" dirty="0"/>
          </a:p>
        </p:txBody>
      </p:sp>
      <p:pic>
        <p:nvPicPr>
          <p:cNvPr id="7" name="Image 6" descr="Une image contenant texte&#10;&#10;Description générée automatiquement">
            <a:extLst>
              <a:ext uri="{FF2B5EF4-FFF2-40B4-BE49-F238E27FC236}">
                <a16:creationId xmlns:a16="http://schemas.microsoft.com/office/drawing/2014/main" id="{7FCF2699-C14E-41E6-B08F-A189BCBBAE3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30452" y="5996350"/>
            <a:ext cx="2131096" cy="720000"/>
          </a:xfrm>
          <a:prstGeom prst="rect">
            <a:avLst/>
          </a:prstGeom>
        </p:spPr>
      </p:pic>
      <p:sp>
        <p:nvSpPr>
          <p:cNvPr id="20" name="Ellipse 19">
            <a:extLst>
              <a:ext uri="{FF2B5EF4-FFF2-40B4-BE49-F238E27FC236}">
                <a16:creationId xmlns:a16="http://schemas.microsoft.com/office/drawing/2014/main" id="{47547170-895B-4C34-92BE-3FCB4B3BC296}"/>
              </a:ext>
            </a:extLst>
          </p:cNvPr>
          <p:cNvSpPr>
            <a:spLocks noChangeAspect="1"/>
          </p:cNvSpPr>
          <p:nvPr userDrawn="1"/>
        </p:nvSpPr>
        <p:spPr>
          <a:xfrm rot="7971778">
            <a:off x="4559347" y="1323485"/>
            <a:ext cx="562481" cy="562481"/>
          </a:xfrm>
          <a:prstGeom prst="ellipse">
            <a:avLst/>
          </a:prstGeom>
          <a:gradFill>
            <a:gsLst>
              <a:gs pos="100000">
                <a:schemeClr val="accent2">
                  <a:lumMod val="20000"/>
                  <a:lumOff val="80000"/>
                  <a:alpha val="27000"/>
                </a:schemeClr>
              </a:gs>
              <a:gs pos="2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llipse 21">
            <a:extLst>
              <a:ext uri="{FF2B5EF4-FFF2-40B4-BE49-F238E27FC236}">
                <a16:creationId xmlns:a16="http://schemas.microsoft.com/office/drawing/2014/main" id="{C0A20123-3CDB-4483-8ABD-9D9B8C636E29}"/>
              </a:ext>
            </a:extLst>
          </p:cNvPr>
          <p:cNvSpPr>
            <a:spLocks noChangeAspect="1"/>
          </p:cNvSpPr>
          <p:nvPr userDrawn="1"/>
        </p:nvSpPr>
        <p:spPr>
          <a:xfrm rot="8473022">
            <a:off x="4132913" y="1558566"/>
            <a:ext cx="562480" cy="5624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Ellipse 22">
            <a:extLst>
              <a:ext uri="{FF2B5EF4-FFF2-40B4-BE49-F238E27FC236}">
                <a16:creationId xmlns:a16="http://schemas.microsoft.com/office/drawing/2014/main" id="{E0655EA3-F7B7-4AB1-B3FA-BD5AFD7EA569}"/>
              </a:ext>
            </a:extLst>
          </p:cNvPr>
          <p:cNvSpPr>
            <a:spLocks noChangeAspect="1"/>
          </p:cNvSpPr>
          <p:nvPr userDrawn="1"/>
        </p:nvSpPr>
        <p:spPr>
          <a:xfrm rot="12068009">
            <a:off x="1246559" y="824261"/>
            <a:ext cx="540000" cy="540000"/>
          </a:xfrm>
          <a:prstGeom prst="ellipse">
            <a:avLst/>
          </a:prstGeom>
          <a:gradFill>
            <a:gsLst>
              <a:gs pos="100000">
                <a:schemeClr val="accent2">
                  <a:lumMod val="20000"/>
                  <a:lumOff val="80000"/>
                  <a:alpha val="27000"/>
                </a:schemeClr>
              </a:gs>
              <a:gs pos="1800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llipse 23">
            <a:extLst>
              <a:ext uri="{FF2B5EF4-FFF2-40B4-BE49-F238E27FC236}">
                <a16:creationId xmlns:a16="http://schemas.microsoft.com/office/drawing/2014/main" id="{7D779F96-59B7-4A4E-9478-48606C211EC9}"/>
              </a:ext>
            </a:extLst>
          </p:cNvPr>
          <p:cNvSpPr>
            <a:spLocks noChangeAspect="1"/>
          </p:cNvSpPr>
          <p:nvPr userDrawn="1"/>
        </p:nvSpPr>
        <p:spPr>
          <a:xfrm rot="12754593">
            <a:off x="934791" y="563129"/>
            <a:ext cx="540000" cy="54000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p>
        </p:txBody>
      </p:sp>
      <p:sp>
        <p:nvSpPr>
          <p:cNvPr id="25" name="Ellipse 24">
            <a:extLst>
              <a:ext uri="{FF2B5EF4-FFF2-40B4-BE49-F238E27FC236}">
                <a16:creationId xmlns:a16="http://schemas.microsoft.com/office/drawing/2014/main" id="{37D959BD-2CE0-4743-BA78-4578FE895117}"/>
              </a:ext>
            </a:extLst>
          </p:cNvPr>
          <p:cNvSpPr>
            <a:spLocks noChangeAspect="1"/>
          </p:cNvSpPr>
          <p:nvPr userDrawn="1"/>
        </p:nvSpPr>
        <p:spPr>
          <a:xfrm rot="16475376">
            <a:off x="1461214" y="5523387"/>
            <a:ext cx="540000" cy="540000"/>
          </a:xfrm>
          <a:prstGeom prst="ellipse">
            <a:avLst/>
          </a:prstGeom>
          <a:gradFill>
            <a:gsLst>
              <a:gs pos="100000">
                <a:schemeClr val="accent2">
                  <a:lumMod val="20000"/>
                  <a:lumOff val="80000"/>
                  <a:alpha val="27000"/>
                </a:schemeClr>
              </a:gs>
              <a:gs pos="500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Ellipse 25">
            <a:extLst>
              <a:ext uri="{FF2B5EF4-FFF2-40B4-BE49-F238E27FC236}">
                <a16:creationId xmlns:a16="http://schemas.microsoft.com/office/drawing/2014/main" id="{FC8CA8A7-F19D-486D-89F4-B86E6E564C79}"/>
              </a:ext>
            </a:extLst>
          </p:cNvPr>
          <p:cNvSpPr>
            <a:spLocks noChangeAspect="1"/>
          </p:cNvSpPr>
          <p:nvPr userDrawn="1"/>
        </p:nvSpPr>
        <p:spPr>
          <a:xfrm rot="8473022">
            <a:off x="1840806" y="5327871"/>
            <a:ext cx="540000" cy="54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7" name="Connecteur droit 26">
            <a:extLst>
              <a:ext uri="{FF2B5EF4-FFF2-40B4-BE49-F238E27FC236}">
                <a16:creationId xmlns:a16="http://schemas.microsoft.com/office/drawing/2014/main" id="{39C51ECF-8065-4D5A-9DA9-728BB699432C}"/>
              </a:ext>
            </a:extLst>
          </p:cNvPr>
          <p:cNvCxnSpPr/>
          <p:nvPr userDrawn="1"/>
        </p:nvCxnSpPr>
        <p:spPr>
          <a:xfrm>
            <a:off x="651933" y="4622800"/>
            <a:ext cx="3997326" cy="0"/>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109082237"/>
      </p:ext>
    </p:extLst>
  </p:cSld>
  <p:clrMap bg1="lt1" tx1="dk1" bg2="lt2" tx2="dk2" accent1="accent1" accent2="accent2" accent3="accent3" accent4="accent4" accent5="accent5" accent6="accent6" hlink="hlink" folHlink="folHlink"/>
  <p:sldLayoutIdLst>
    <p:sldLayoutId id="214748376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Ellipse 14">
            <a:extLst>
              <a:ext uri="{FF2B5EF4-FFF2-40B4-BE49-F238E27FC236}">
                <a16:creationId xmlns:a16="http://schemas.microsoft.com/office/drawing/2014/main" id="{A929207B-D9B6-4B52-9211-4BEFA120EF2C}"/>
              </a:ext>
            </a:extLst>
          </p:cNvPr>
          <p:cNvSpPr>
            <a:spLocks noChangeAspect="1"/>
          </p:cNvSpPr>
          <p:nvPr userDrawn="1"/>
        </p:nvSpPr>
        <p:spPr>
          <a:xfrm rot="9012054">
            <a:off x="11452278" y="5675221"/>
            <a:ext cx="540000" cy="540000"/>
          </a:xfrm>
          <a:prstGeom prst="ellipse">
            <a:avLst/>
          </a:prstGeom>
          <a:gradFill>
            <a:gsLst>
              <a:gs pos="100000">
                <a:schemeClr val="accent2">
                  <a:lumMod val="20000"/>
                  <a:lumOff val="80000"/>
                  <a:alpha val="27000"/>
                </a:schemeClr>
              </a:gs>
              <a:gs pos="20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Espace réservé de la date 3">
            <a:extLst>
              <a:ext uri="{FF2B5EF4-FFF2-40B4-BE49-F238E27FC236}">
                <a16:creationId xmlns:a16="http://schemas.microsoft.com/office/drawing/2014/main" id="{FD6AA05B-6840-44DD-8746-44CCF25C1D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Panton "/>
              </a:defRPr>
            </a:lvl1pPr>
          </a:lstStyle>
          <a:p>
            <a:fld id="{AB4652CB-2AB7-4450-9E0C-92CE8404E715}" type="datetimeFigureOut">
              <a:rPr lang="fr-FR" smtClean="0"/>
              <a:pPr/>
              <a:t>16/12/2022</a:t>
            </a:fld>
            <a:endParaRPr lang="fr-FR" dirty="0"/>
          </a:p>
        </p:txBody>
      </p:sp>
      <p:pic>
        <p:nvPicPr>
          <p:cNvPr id="7" name="Image 6">
            <a:extLst>
              <a:ext uri="{FF2B5EF4-FFF2-40B4-BE49-F238E27FC236}">
                <a16:creationId xmlns:a16="http://schemas.microsoft.com/office/drawing/2014/main" id="{7FCF2699-C14E-41E6-B08F-A189BCBBAE3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9720480" y="310288"/>
            <a:ext cx="2131091" cy="720000"/>
          </a:xfrm>
          <a:prstGeom prst="rect">
            <a:avLst/>
          </a:prstGeom>
        </p:spPr>
      </p:pic>
      <p:cxnSp>
        <p:nvCxnSpPr>
          <p:cNvPr id="8" name="Connecteur droit 7">
            <a:extLst>
              <a:ext uri="{FF2B5EF4-FFF2-40B4-BE49-F238E27FC236}">
                <a16:creationId xmlns:a16="http://schemas.microsoft.com/office/drawing/2014/main" id="{5CF83191-F249-418C-8928-FBF1876791C5}"/>
              </a:ext>
            </a:extLst>
          </p:cNvPr>
          <p:cNvCxnSpPr/>
          <p:nvPr userDrawn="1"/>
        </p:nvCxnSpPr>
        <p:spPr>
          <a:xfrm>
            <a:off x="4775199" y="3552827"/>
            <a:ext cx="3997326" cy="0"/>
          </a:xfrm>
          <a:prstGeom prst="line">
            <a:avLst/>
          </a:prstGeom>
        </p:spPr>
        <p:style>
          <a:lnRef idx="1">
            <a:schemeClr val="accent2"/>
          </a:lnRef>
          <a:fillRef idx="0">
            <a:schemeClr val="accent2"/>
          </a:fillRef>
          <a:effectRef idx="0">
            <a:schemeClr val="accent2"/>
          </a:effectRef>
          <a:fontRef idx="minor">
            <a:schemeClr val="tx1"/>
          </a:fontRef>
        </p:style>
      </p:cxnSp>
      <p:pic>
        <p:nvPicPr>
          <p:cNvPr id="9" name="Image 8" descr="Une image contenant texte&#10;&#10;Description générée automatiquement">
            <a:extLst>
              <a:ext uri="{FF2B5EF4-FFF2-40B4-BE49-F238E27FC236}">
                <a16:creationId xmlns:a16="http://schemas.microsoft.com/office/drawing/2014/main" id="{DEFC8E81-0FB7-4ACE-B127-CA5CBF8F33F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785" r="65237"/>
          <a:stretch/>
        </p:blipFill>
        <p:spPr>
          <a:xfrm>
            <a:off x="26083" y="1630528"/>
            <a:ext cx="3997326" cy="3596945"/>
          </a:xfrm>
          <a:prstGeom prst="rect">
            <a:avLst/>
          </a:prstGeom>
        </p:spPr>
      </p:pic>
      <p:sp>
        <p:nvSpPr>
          <p:cNvPr id="10" name="Ellipse 9">
            <a:extLst>
              <a:ext uri="{FF2B5EF4-FFF2-40B4-BE49-F238E27FC236}">
                <a16:creationId xmlns:a16="http://schemas.microsoft.com/office/drawing/2014/main" id="{DD7FE808-67DF-4675-B73F-00C11FC478D0}"/>
              </a:ext>
            </a:extLst>
          </p:cNvPr>
          <p:cNvSpPr>
            <a:spLocks noChangeAspect="1"/>
          </p:cNvSpPr>
          <p:nvPr userDrawn="1"/>
        </p:nvSpPr>
        <p:spPr>
          <a:xfrm rot="8473022">
            <a:off x="11159717" y="5387814"/>
            <a:ext cx="540000" cy="54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Ellipse 10">
            <a:extLst>
              <a:ext uri="{FF2B5EF4-FFF2-40B4-BE49-F238E27FC236}">
                <a16:creationId xmlns:a16="http://schemas.microsoft.com/office/drawing/2014/main" id="{D8B5BED8-84C5-4EF9-9C47-1BE63BB7FEA7}"/>
              </a:ext>
            </a:extLst>
          </p:cNvPr>
          <p:cNvSpPr>
            <a:spLocks noChangeAspect="1"/>
          </p:cNvSpPr>
          <p:nvPr userDrawn="1"/>
        </p:nvSpPr>
        <p:spPr>
          <a:xfrm rot="15970694">
            <a:off x="7201349" y="800187"/>
            <a:ext cx="540000" cy="540000"/>
          </a:xfrm>
          <a:prstGeom prst="ellipse">
            <a:avLst/>
          </a:prstGeom>
          <a:gradFill>
            <a:gsLst>
              <a:gs pos="100000">
                <a:schemeClr val="accent2">
                  <a:lumMod val="20000"/>
                  <a:lumOff val="80000"/>
                  <a:alpha val="27000"/>
                </a:schemeClr>
              </a:gs>
              <a:gs pos="1800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Ellipse 11">
            <a:extLst>
              <a:ext uri="{FF2B5EF4-FFF2-40B4-BE49-F238E27FC236}">
                <a16:creationId xmlns:a16="http://schemas.microsoft.com/office/drawing/2014/main" id="{D2840842-F9C3-48A2-B330-E48746AB5F88}"/>
              </a:ext>
            </a:extLst>
          </p:cNvPr>
          <p:cNvSpPr>
            <a:spLocks noChangeAspect="1"/>
          </p:cNvSpPr>
          <p:nvPr userDrawn="1"/>
        </p:nvSpPr>
        <p:spPr>
          <a:xfrm rot="12754593">
            <a:off x="7546088" y="531803"/>
            <a:ext cx="540000" cy="54000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fr-FR" dirty="0"/>
          </a:p>
        </p:txBody>
      </p:sp>
      <p:sp>
        <p:nvSpPr>
          <p:cNvPr id="13" name="Ellipse 12">
            <a:extLst>
              <a:ext uri="{FF2B5EF4-FFF2-40B4-BE49-F238E27FC236}">
                <a16:creationId xmlns:a16="http://schemas.microsoft.com/office/drawing/2014/main" id="{0587C5F5-DFDE-4E8E-89F4-30AD4D779ABC}"/>
              </a:ext>
            </a:extLst>
          </p:cNvPr>
          <p:cNvSpPr>
            <a:spLocks noChangeAspect="1"/>
          </p:cNvSpPr>
          <p:nvPr userDrawn="1"/>
        </p:nvSpPr>
        <p:spPr>
          <a:xfrm rot="14898436">
            <a:off x="6244563" y="5641989"/>
            <a:ext cx="540000" cy="540000"/>
          </a:xfrm>
          <a:prstGeom prst="ellipse">
            <a:avLst/>
          </a:prstGeom>
          <a:gradFill>
            <a:gsLst>
              <a:gs pos="100000">
                <a:schemeClr val="accent2">
                  <a:lumMod val="20000"/>
                  <a:lumOff val="80000"/>
                  <a:alpha val="27000"/>
                </a:schemeClr>
              </a:gs>
              <a:gs pos="5000">
                <a:schemeClr val="accent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Ellipse 13">
            <a:extLst>
              <a:ext uri="{FF2B5EF4-FFF2-40B4-BE49-F238E27FC236}">
                <a16:creationId xmlns:a16="http://schemas.microsoft.com/office/drawing/2014/main" id="{0AE53157-11CD-466A-8D54-13D921C3E53D}"/>
              </a:ext>
            </a:extLst>
          </p:cNvPr>
          <p:cNvSpPr>
            <a:spLocks noChangeAspect="1"/>
          </p:cNvSpPr>
          <p:nvPr userDrawn="1"/>
        </p:nvSpPr>
        <p:spPr>
          <a:xfrm rot="8473022">
            <a:off x="6542977" y="5306742"/>
            <a:ext cx="540000" cy="54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1907364139"/>
      </p:ext>
    </p:extLst>
  </p:cSld>
  <p:clrMap bg1="lt1" tx1="dk1" bg2="lt2" tx2="dk2" accent1="accent1" accent2="accent2" accent3="accent3" accent4="accent4" accent5="accent5" accent6="accent6" hlink="hlink" folHlink="folHlink"/>
  <p:sldLayoutIdLst>
    <p:sldLayoutId id="214748372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E060A29-340D-4F3C-B2B9-9CF44FB0D64F}"/>
              </a:ext>
            </a:extLst>
          </p:cNvPr>
          <p:cNvSpPr>
            <a:spLocks noGrp="1"/>
          </p:cNvSpPr>
          <p:nvPr>
            <p:ph type="title"/>
          </p:nvPr>
        </p:nvSpPr>
        <p:spPr>
          <a:xfrm>
            <a:off x="838200" y="365126"/>
            <a:ext cx="10515600" cy="756000"/>
          </a:xfrm>
          <a:prstGeom prst="rect">
            <a:avLst/>
          </a:prstGeom>
        </p:spPr>
        <p:txBody>
          <a:bodyPr vert="horz" lIns="91440" tIns="45720" rIns="91440" bIns="45720" rtlCol="0" anchor="ctr">
            <a:normAutofit/>
          </a:bodyPr>
          <a:lstStyle/>
          <a:p>
            <a:r>
              <a:rPr lang="fr-FR" dirty="0"/>
              <a:t>Modifiez le style du titre</a:t>
            </a:r>
          </a:p>
        </p:txBody>
      </p:sp>
      <p:sp>
        <p:nvSpPr>
          <p:cNvPr id="4" name="Espace réservé de la date 3">
            <a:extLst>
              <a:ext uri="{FF2B5EF4-FFF2-40B4-BE49-F238E27FC236}">
                <a16:creationId xmlns:a16="http://schemas.microsoft.com/office/drawing/2014/main" id="{F595FC37-3603-4B8F-8F6C-236A989DB2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01D46DF2-AF20-4351-8EC2-AF820C902DE7}" type="datetimeFigureOut">
              <a:rPr kumimoji="0" lang="fr-FR" sz="1200" b="0" i="0" u="none" strike="noStrike" kern="1200" cap="none" spc="0" normalizeH="0" baseline="0" noProof="0" smtClean="0">
                <a:ln>
                  <a:noFill/>
                </a:ln>
                <a:solidFill>
                  <a:srgbClr val="2A245A">
                    <a:tint val="75000"/>
                  </a:srgbClr>
                </a:solidFill>
                <a:effectLst/>
                <a:uLnTx/>
                <a:uFillTx/>
                <a:latin typeface="Panton"/>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16/12/2022</a:t>
            </a:fld>
            <a:endParaRPr kumimoji="0" lang="fr-FR" sz="1200" b="0" i="0" u="none" strike="noStrike" kern="1200" cap="none" spc="0" normalizeH="0" baseline="0" noProof="0" dirty="0">
              <a:ln>
                <a:noFill/>
              </a:ln>
              <a:solidFill>
                <a:srgbClr val="2A245A">
                  <a:tint val="75000"/>
                </a:srgbClr>
              </a:solidFill>
              <a:effectLst/>
              <a:uLnTx/>
              <a:uFillTx/>
              <a:latin typeface="Panton"/>
              <a:ea typeface="+mn-ea"/>
              <a:cs typeface="+mn-cs"/>
            </a:endParaRPr>
          </a:p>
        </p:txBody>
      </p:sp>
      <p:sp>
        <p:nvSpPr>
          <p:cNvPr id="5" name="Espace réservé du pied de page 4">
            <a:extLst>
              <a:ext uri="{FF2B5EF4-FFF2-40B4-BE49-F238E27FC236}">
                <a16:creationId xmlns:a16="http://schemas.microsoft.com/office/drawing/2014/main" id="{66D807AA-86C0-4C87-BCBD-4A7747DBD5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2A245A">
                  <a:tint val="75000"/>
                </a:srgbClr>
              </a:solidFill>
              <a:effectLst/>
              <a:uLnTx/>
              <a:uFillTx/>
              <a:latin typeface="Panton"/>
              <a:ea typeface="+mn-ea"/>
              <a:cs typeface="+mn-cs"/>
            </a:endParaRPr>
          </a:p>
        </p:txBody>
      </p:sp>
      <p:sp>
        <p:nvSpPr>
          <p:cNvPr id="6" name="Espace réservé du numéro de diapositive 5">
            <a:extLst>
              <a:ext uri="{FF2B5EF4-FFF2-40B4-BE49-F238E27FC236}">
                <a16:creationId xmlns:a16="http://schemas.microsoft.com/office/drawing/2014/main" id="{8A166F85-5A86-40E3-8F10-9B362F9D2F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C06173B-5629-48D9-8DC8-9170BD3EC9CC}" type="slidenum">
              <a:rPr kumimoji="0" lang="fr-FR" sz="1200" b="0" i="0" u="none" strike="noStrike" kern="1200" cap="none" spc="0" normalizeH="0" baseline="0" noProof="0" smtClean="0">
                <a:ln>
                  <a:noFill/>
                </a:ln>
                <a:solidFill>
                  <a:srgbClr val="2A245A">
                    <a:tint val="75000"/>
                  </a:srgbClr>
                </a:solidFill>
                <a:effectLst/>
                <a:uLnTx/>
                <a:uFillTx/>
                <a:latin typeface="Panto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2A245A">
                  <a:tint val="75000"/>
                </a:srgbClr>
              </a:solidFill>
              <a:effectLst/>
              <a:uLnTx/>
              <a:uFillTx/>
              <a:latin typeface="Panton"/>
              <a:ea typeface="+mn-ea"/>
              <a:cs typeface="+mn-cs"/>
            </a:endParaRPr>
          </a:p>
        </p:txBody>
      </p:sp>
      <p:cxnSp>
        <p:nvCxnSpPr>
          <p:cNvPr id="8" name="Connecteur droit 7">
            <a:extLst>
              <a:ext uri="{FF2B5EF4-FFF2-40B4-BE49-F238E27FC236}">
                <a16:creationId xmlns:a16="http://schemas.microsoft.com/office/drawing/2014/main" id="{D48E1249-B658-4088-988D-8C71992AF749}"/>
              </a:ext>
            </a:extLst>
          </p:cNvPr>
          <p:cNvCxnSpPr>
            <a:cxnSpLocks/>
          </p:cNvCxnSpPr>
          <p:nvPr userDrawn="1"/>
        </p:nvCxnSpPr>
        <p:spPr>
          <a:xfrm>
            <a:off x="838200" y="1259172"/>
            <a:ext cx="5257800" cy="0"/>
          </a:xfrm>
          <a:prstGeom prst="line">
            <a:avLst/>
          </a:prstGeom>
        </p:spPr>
        <p:style>
          <a:lnRef idx="2">
            <a:schemeClr val="accent1"/>
          </a:lnRef>
          <a:fillRef idx="0">
            <a:schemeClr val="accent1"/>
          </a:fillRef>
          <a:effectRef idx="1">
            <a:schemeClr val="accent1"/>
          </a:effectRef>
          <a:fontRef idx="minor">
            <a:schemeClr val="tx1"/>
          </a:fontRef>
        </p:style>
      </p:cxnSp>
      <p:pic>
        <p:nvPicPr>
          <p:cNvPr id="11" name="Image 10">
            <a:extLst>
              <a:ext uri="{FF2B5EF4-FFF2-40B4-BE49-F238E27FC236}">
                <a16:creationId xmlns:a16="http://schemas.microsoft.com/office/drawing/2014/main" id="{2F2D75BC-4D0D-4B43-A8DB-832D52746F7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710664" y="563126"/>
            <a:ext cx="1278655" cy="432000"/>
          </a:xfrm>
          <a:prstGeom prst="rect">
            <a:avLst/>
          </a:prstGeom>
        </p:spPr>
      </p:pic>
    </p:spTree>
    <p:extLst>
      <p:ext uri="{BB962C8B-B14F-4D97-AF65-F5344CB8AC3E}">
        <p14:creationId xmlns:p14="http://schemas.microsoft.com/office/powerpoint/2010/main" val="2941188158"/>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914400" rtl="0" eaLnBrk="1" latinLnBrk="0" hangingPunct="1">
        <a:lnSpc>
          <a:spcPct val="90000"/>
        </a:lnSpc>
        <a:spcBef>
          <a:spcPct val="0"/>
        </a:spcBef>
        <a:buNone/>
        <a:defRPr lang="fr-FR" sz="4000" kern="1200" dirty="0">
          <a:solidFill>
            <a:schemeClr val="tx1"/>
          </a:solidFill>
          <a:latin typeface="Panton SemiBold" panose="00000700000000000000" pitchFamily="50" charset="0"/>
          <a:ea typeface="+mj-ea"/>
          <a:cs typeface="+mj-cs"/>
        </a:defRPr>
      </a:lvl1pPr>
    </p:titleStyle>
    <p:bodyStyle>
      <a:lvl1pPr marL="228600" indent="-228600" algn="l" defTabSz="914400" rtl="0" eaLnBrk="1" latinLnBrk="0" hangingPunct="1">
        <a:lnSpc>
          <a:spcPct val="90000"/>
        </a:lnSpc>
        <a:spcBef>
          <a:spcPts val="1000"/>
        </a:spcBef>
        <a:buFontTx/>
        <a:buBlip>
          <a:blip r:embed="rId4"/>
        </a:buBlip>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Tx/>
        <a:buBlip>
          <a:blip r:embed="rId5"/>
        </a:buBlip>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681B6AFD-C53C-4493-AE20-12A760D2F1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Panton" panose="00000500000000000000" pitchFamily="50" charset="0"/>
              </a:defRPr>
            </a:lvl1pPr>
          </a:lstStyle>
          <a:p>
            <a:fld id="{4F053615-3E5B-4197-961C-0C91A0FC7458}" type="datetimeFigureOut">
              <a:rPr lang="fr-FR" smtClean="0"/>
              <a:pPr/>
              <a:t>16/12/2022</a:t>
            </a:fld>
            <a:endParaRPr lang="fr-FR" dirty="0"/>
          </a:p>
        </p:txBody>
      </p:sp>
      <p:sp>
        <p:nvSpPr>
          <p:cNvPr id="5" name="Espace réservé du pied de page 4">
            <a:extLst>
              <a:ext uri="{FF2B5EF4-FFF2-40B4-BE49-F238E27FC236}">
                <a16:creationId xmlns:a16="http://schemas.microsoft.com/office/drawing/2014/main" id="{32F04C89-007A-4F79-8588-DC5B319E3D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Panton" panose="00000500000000000000" pitchFamily="50" charset="0"/>
              </a:defRPr>
            </a:lvl1pPr>
          </a:lstStyle>
          <a:p>
            <a:endParaRPr lang="fr-FR" dirty="0"/>
          </a:p>
        </p:txBody>
      </p:sp>
      <p:sp>
        <p:nvSpPr>
          <p:cNvPr id="6" name="Espace réservé du numéro de diapositive 5">
            <a:extLst>
              <a:ext uri="{FF2B5EF4-FFF2-40B4-BE49-F238E27FC236}">
                <a16:creationId xmlns:a16="http://schemas.microsoft.com/office/drawing/2014/main" id="{9F66A720-7EE3-49D4-9186-28CDCFCC1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Panton" panose="00000500000000000000" pitchFamily="50" charset="0"/>
              </a:defRPr>
            </a:lvl1pPr>
          </a:lstStyle>
          <a:p>
            <a:fld id="{EC010DC5-2388-42CB-B6CC-74D81BC530DC}" type="slidenum">
              <a:rPr lang="fr-FR" smtClean="0"/>
              <a:pPr/>
              <a:t>‹N°›</a:t>
            </a:fld>
            <a:endParaRPr lang="fr-FR" dirty="0"/>
          </a:p>
        </p:txBody>
      </p:sp>
    </p:spTree>
    <p:extLst>
      <p:ext uri="{BB962C8B-B14F-4D97-AF65-F5344CB8AC3E}">
        <p14:creationId xmlns:p14="http://schemas.microsoft.com/office/powerpoint/2010/main" val="2004510066"/>
      </p:ext>
    </p:extLst>
  </p:cSld>
  <p:clrMap bg1="lt1" tx1="dk1" bg2="lt2" tx2="dk2" accent1="accent1" accent2="accent2" accent3="accent3" accent4="accent4" accent5="accent5" accent6="accent6" hlink="hlink" folHlink="folHlink"/>
  <p:sldLayoutIdLst>
    <p:sldLayoutId id="2147483651" r:id="rId1"/>
    <p:sldLayoutId id="2147483669" r:id="rId2"/>
    <p:sldLayoutId id="2147483671" r:id="rId3"/>
    <p:sldLayoutId id="2147483672" r:id="rId4"/>
    <p:sldLayoutId id="2147483678" r:id="rId5"/>
    <p:sldLayoutId id="2147483679" r:id="rId6"/>
    <p:sldLayoutId id="2147483739" r:id="rId7"/>
    <p:sldLayoutId id="2147483740" r:id="rId8"/>
    <p:sldLayoutId id="2147483741" r:id="rId9"/>
    <p:sldLayoutId id="214748374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E060A29-340D-4F3C-B2B9-9CF44FB0D64F}"/>
              </a:ext>
            </a:extLst>
          </p:cNvPr>
          <p:cNvSpPr>
            <a:spLocks noGrp="1"/>
          </p:cNvSpPr>
          <p:nvPr>
            <p:ph type="title"/>
          </p:nvPr>
        </p:nvSpPr>
        <p:spPr>
          <a:xfrm>
            <a:off x="838200" y="365126"/>
            <a:ext cx="10515600" cy="756000"/>
          </a:xfrm>
          <a:prstGeom prst="rect">
            <a:avLst/>
          </a:prstGeom>
        </p:spPr>
        <p:txBody>
          <a:bodyPr vert="horz" lIns="91440" tIns="45720" rIns="91440" bIns="45720" rtlCol="0" anchor="ctr">
            <a:normAutofit/>
          </a:bodyPr>
          <a:lstStyle/>
          <a:p>
            <a:r>
              <a:rPr lang="fr-FR" dirty="0"/>
              <a:t>Modifiez le style du titre</a:t>
            </a:r>
          </a:p>
        </p:txBody>
      </p:sp>
      <p:sp>
        <p:nvSpPr>
          <p:cNvPr id="4" name="Espace réservé de la date 3">
            <a:extLst>
              <a:ext uri="{FF2B5EF4-FFF2-40B4-BE49-F238E27FC236}">
                <a16:creationId xmlns:a16="http://schemas.microsoft.com/office/drawing/2014/main" id="{F595FC37-3603-4B8F-8F6C-236A989DB2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46DF2-AF20-4351-8EC2-AF820C902DE7}" type="datetimeFigureOut">
              <a:rPr lang="fr-FR" smtClean="0"/>
              <a:t>16/12/2022</a:t>
            </a:fld>
            <a:endParaRPr lang="fr-FR" dirty="0"/>
          </a:p>
        </p:txBody>
      </p:sp>
      <p:sp>
        <p:nvSpPr>
          <p:cNvPr id="5" name="Espace réservé du pied de page 4">
            <a:extLst>
              <a:ext uri="{FF2B5EF4-FFF2-40B4-BE49-F238E27FC236}">
                <a16:creationId xmlns:a16="http://schemas.microsoft.com/office/drawing/2014/main" id="{66D807AA-86C0-4C87-BCBD-4A7747DBD5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8A166F85-5A86-40E3-8F10-9B362F9D2F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06173B-5629-48D9-8DC8-9170BD3EC9CC}" type="slidenum">
              <a:rPr lang="fr-FR" smtClean="0"/>
              <a:t>‹N°›</a:t>
            </a:fld>
            <a:endParaRPr lang="fr-FR" dirty="0"/>
          </a:p>
        </p:txBody>
      </p:sp>
      <p:pic>
        <p:nvPicPr>
          <p:cNvPr id="10" name="Image 9">
            <a:extLst>
              <a:ext uri="{FF2B5EF4-FFF2-40B4-BE49-F238E27FC236}">
                <a16:creationId xmlns:a16="http://schemas.microsoft.com/office/drawing/2014/main" id="{97C1FF35-71F9-45CE-9F73-567FF78EDB51}"/>
              </a:ext>
            </a:extLst>
          </p:cNvPr>
          <p:cNvPicPr>
            <a:picLocks noChangeAspect="1"/>
          </p:cNvPicPr>
          <p:nvPr userDrawn="1"/>
        </p:nvPicPr>
        <p:blipFill>
          <a:blip r:embed="rId8">
            <a:extLst>
              <a:ext uri="{28A0092B-C50C-407E-A947-70E740481C1C}">
                <a14:useLocalDpi xmlns:a14="http://schemas.microsoft.com/office/drawing/2010/main" val="0"/>
              </a:ext>
            </a:extLst>
          </a:blip>
          <a:srcRect/>
          <a:stretch/>
        </p:blipFill>
        <p:spPr>
          <a:xfrm>
            <a:off x="10710664" y="563126"/>
            <a:ext cx="1278655" cy="432000"/>
          </a:xfrm>
          <a:prstGeom prst="rect">
            <a:avLst/>
          </a:prstGeom>
        </p:spPr>
      </p:pic>
      <p:cxnSp>
        <p:nvCxnSpPr>
          <p:cNvPr id="8" name="Connecteur droit 7">
            <a:extLst>
              <a:ext uri="{FF2B5EF4-FFF2-40B4-BE49-F238E27FC236}">
                <a16:creationId xmlns:a16="http://schemas.microsoft.com/office/drawing/2014/main" id="{470DC168-2DCD-4C05-B353-7F91526CA460}"/>
              </a:ext>
            </a:extLst>
          </p:cNvPr>
          <p:cNvCxnSpPr>
            <a:cxnSpLocks/>
          </p:cNvCxnSpPr>
          <p:nvPr userDrawn="1"/>
        </p:nvCxnSpPr>
        <p:spPr>
          <a:xfrm>
            <a:off x="838200" y="1259172"/>
            <a:ext cx="5257800" cy="0"/>
          </a:xfrm>
          <a:prstGeom prst="line">
            <a:avLst/>
          </a:prstGeom>
        </p:spPr>
        <p:style>
          <a:lnRef idx="2">
            <a:schemeClr val="accent3"/>
          </a:lnRef>
          <a:fillRef idx="0">
            <a:schemeClr val="accent3"/>
          </a:fillRef>
          <a:effectRef idx="1">
            <a:schemeClr val="accent3"/>
          </a:effectRef>
          <a:fontRef idx="minor">
            <a:schemeClr val="tx1"/>
          </a:fontRef>
        </p:style>
      </p:cxnSp>
      <p:sp>
        <p:nvSpPr>
          <p:cNvPr id="9" name="Espace réservé du texte 2">
            <a:extLst>
              <a:ext uri="{FF2B5EF4-FFF2-40B4-BE49-F238E27FC236}">
                <a16:creationId xmlns:a16="http://schemas.microsoft.com/office/drawing/2014/main" id="{7F98D7F3-6C53-4AE0-AA79-DFCA29BCED8E}"/>
              </a:ext>
            </a:extLst>
          </p:cNvPr>
          <p:cNvSpPr>
            <a:spLocks noGrp="1"/>
          </p:cNvSpPr>
          <p:nvPr>
            <p:ph type="body" idx="1"/>
          </p:nvPr>
        </p:nvSpPr>
        <p:spPr>
          <a:xfrm>
            <a:off x="838200" y="1825625"/>
            <a:ext cx="10515600" cy="4351338"/>
          </a:xfrm>
          <a:prstGeom prst="rect">
            <a:avLst/>
          </a:prstGeom>
        </p:spPr>
        <p:txBody>
          <a:bodyPr/>
          <a:lstStyle/>
          <a:p>
            <a:pPr lvl="0">
              <a:buBlip>
                <a:blip r:embed="rId9"/>
              </a:buBlip>
            </a:pPr>
            <a:r>
              <a:rPr lang="fr-FR" dirty="0"/>
              <a:t> Cliquez pour modifier les styles du texte du masque</a:t>
            </a:r>
          </a:p>
          <a:p>
            <a:pPr lvl="1">
              <a:buBlip>
                <a:blip r:embed="rId10"/>
              </a:buBlip>
            </a:pPr>
            <a:r>
              <a:rPr lang="fr-FR" dirty="0"/>
              <a:t>Deuxième niveau</a:t>
            </a:r>
          </a:p>
          <a:p>
            <a:pPr lvl="2">
              <a:buClr>
                <a:schemeClr val="accent3"/>
              </a:buClr>
            </a:pPr>
            <a:r>
              <a:rPr lang="fr-FR" dirty="0"/>
              <a:t>Troisième niveau</a:t>
            </a:r>
          </a:p>
        </p:txBody>
      </p:sp>
    </p:spTree>
    <p:extLst>
      <p:ext uri="{BB962C8B-B14F-4D97-AF65-F5344CB8AC3E}">
        <p14:creationId xmlns:p14="http://schemas.microsoft.com/office/powerpoint/2010/main" val="26520311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64" r:id="rId3"/>
    <p:sldLayoutId id="2147483665" r:id="rId4"/>
    <p:sldLayoutId id="2147483666" r:id="rId5"/>
    <p:sldLayoutId id="2147483686" r:id="rId6"/>
  </p:sldLayoutIdLst>
  <p:txStyles>
    <p:titleStyle>
      <a:lvl1pPr algn="l" defTabSz="914400" rtl="0" eaLnBrk="1" latinLnBrk="0" hangingPunct="1">
        <a:lnSpc>
          <a:spcPct val="90000"/>
        </a:lnSpc>
        <a:spcBef>
          <a:spcPct val="0"/>
        </a:spcBef>
        <a:buNone/>
        <a:defRPr lang="fr-FR" sz="4000" kern="1200" dirty="0">
          <a:solidFill>
            <a:schemeClr val="tx1"/>
          </a:solidFill>
          <a:latin typeface="Panton SemiBold" panose="00000700000000000000" pitchFamily="50" charset="0"/>
          <a:ea typeface="+mj-ea"/>
          <a:cs typeface="+mj-cs"/>
        </a:defRPr>
      </a:lvl1pPr>
    </p:titleStyle>
    <p:bodyStyle>
      <a:lvl1pPr marL="363538" indent="-363538" algn="l" defTabSz="914400" rtl="0" eaLnBrk="1" latinLnBrk="0" hangingPunct="1">
        <a:lnSpc>
          <a:spcPct val="90000"/>
        </a:lnSpc>
        <a:spcBef>
          <a:spcPts val="1000"/>
        </a:spcBef>
        <a:buFontTx/>
        <a:buBlip>
          <a:blip r:embed="rId11"/>
        </a:buBlip>
        <a:defRPr lang="fr-FR" sz="2400"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Tx/>
        <a:buBlip>
          <a:blip r:embed="rId12"/>
        </a:buBlip>
        <a:defRPr lang="fr-FR" sz="20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lang="fr-FR" sz="18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4683BF41-4E5C-439F-BDB2-C6ED3685F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07AFEA-4BC6-4AAF-B23C-F38491706480}" type="datetimeFigureOut">
              <a:rPr lang="fr-FR" smtClean="0"/>
              <a:t>16/12/2022</a:t>
            </a:fld>
            <a:endParaRPr lang="fr-FR" dirty="0"/>
          </a:p>
        </p:txBody>
      </p:sp>
      <p:sp>
        <p:nvSpPr>
          <p:cNvPr id="5" name="Espace réservé du pied de page 4">
            <a:extLst>
              <a:ext uri="{FF2B5EF4-FFF2-40B4-BE49-F238E27FC236}">
                <a16:creationId xmlns:a16="http://schemas.microsoft.com/office/drawing/2014/main" id="{DE5504DB-D915-4617-866B-5A453607DA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79DC0AB4-D2BA-4A43-9891-9697B961C6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5B63B9-44AF-40F3-89EF-DF408630AC6E}" type="slidenum">
              <a:rPr lang="fr-FR" smtClean="0"/>
              <a:t>‹N°›</a:t>
            </a:fld>
            <a:endParaRPr lang="fr-FR" dirty="0"/>
          </a:p>
        </p:txBody>
      </p:sp>
      <p:sp>
        <p:nvSpPr>
          <p:cNvPr id="7" name="Espace réservé du titre 1">
            <a:extLst>
              <a:ext uri="{FF2B5EF4-FFF2-40B4-BE49-F238E27FC236}">
                <a16:creationId xmlns:a16="http://schemas.microsoft.com/office/drawing/2014/main" id="{E8CC8746-E270-43A0-BCD1-D98B2F8577BB}"/>
              </a:ext>
            </a:extLst>
          </p:cNvPr>
          <p:cNvSpPr>
            <a:spLocks noGrp="1"/>
          </p:cNvSpPr>
          <p:nvPr>
            <p:ph type="title"/>
          </p:nvPr>
        </p:nvSpPr>
        <p:spPr>
          <a:xfrm>
            <a:off x="838200" y="365125"/>
            <a:ext cx="10515600" cy="756000"/>
          </a:xfrm>
          <a:prstGeom prst="rect">
            <a:avLst/>
          </a:prstGeom>
        </p:spPr>
        <p:txBody>
          <a:bodyPr vert="horz" lIns="91440" tIns="45720" rIns="91440" bIns="45720" rtlCol="0" anchor="ctr">
            <a:normAutofit/>
          </a:bodyPr>
          <a:lstStyle/>
          <a:p>
            <a:pPr lvl="0"/>
            <a:r>
              <a:rPr lang="fr-FR"/>
              <a:t>Modifiez le style du titre</a:t>
            </a:r>
          </a:p>
        </p:txBody>
      </p:sp>
      <p:sp>
        <p:nvSpPr>
          <p:cNvPr id="8" name="Espace réservé du texte 2">
            <a:extLst>
              <a:ext uri="{FF2B5EF4-FFF2-40B4-BE49-F238E27FC236}">
                <a16:creationId xmlns:a16="http://schemas.microsoft.com/office/drawing/2014/main" id="{963EB77E-E763-4757-A7F7-93B9A38DD83F}"/>
              </a:ext>
            </a:extLst>
          </p:cNvPr>
          <p:cNvSpPr>
            <a:spLocks noGrp="1"/>
          </p:cNvSpPr>
          <p:nvPr>
            <p:ph type="body" idx="1"/>
          </p:nvPr>
        </p:nvSpPr>
        <p:spPr>
          <a:xfrm>
            <a:off x="838200" y="1825625"/>
            <a:ext cx="10515600" cy="4351338"/>
          </a:xfrm>
          <a:prstGeom prst="rect">
            <a:avLst/>
          </a:prstGeom>
        </p:spPr>
        <p:txBody>
          <a:bodyPr/>
          <a:lstStyle/>
          <a:p>
            <a:pPr lvl="0">
              <a:buFontTx/>
              <a:buBlip>
                <a:blip r:embed="rId8"/>
              </a:buBlip>
            </a:pPr>
            <a:r>
              <a:rPr lang="fr-FR" dirty="0"/>
              <a:t> Cliquez pour modifier les styles du texte du masque</a:t>
            </a:r>
          </a:p>
          <a:p>
            <a:pPr lvl="1">
              <a:buSzPct val="80000"/>
              <a:buFontTx/>
              <a:buBlip>
                <a:blip r:embed="rId9"/>
              </a:buBlip>
            </a:pPr>
            <a:r>
              <a:rPr lang="fr-FR" dirty="0"/>
              <a:t>Deuxième niveau</a:t>
            </a:r>
          </a:p>
          <a:p>
            <a:pPr lvl="2">
              <a:buClr>
                <a:schemeClr val="accent1"/>
              </a:buClr>
            </a:pPr>
            <a:r>
              <a:rPr lang="fr-FR" dirty="0"/>
              <a:t>Troisième niveau</a:t>
            </a:r>
          </a:p>
        </p:txBody>
      </p:sp>
      <p:pic>
        <p:nvPicPr>
          <p:cNvPr id="10" name="Image 9">
            <a:extLst>
              <a:ext uri="{FF2B5EF4-FFF2-40B4-BE49-F238E27FC236}">
                <a16:creationId xmlns:a16="http://schemas.microsoft.com/office/drawing/2014/main" id="{AECD6C46-F3C2-4CD1-9538-41B8C09FFFF0}"/>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10710664" y="563126"/>
            <a:ext cx="1278655" cy="432000"/>
          </a:xfrm>
          <a:prstGeom prst="rect">
            <a:avLst/>
          </a:prstGeom>
        </p:spPr>
      </p:pic>
      <p:cxnSp>
        <p:nvCxnSpPr>
          <p:cNvPr id="11" name="Connecteur droit 10">
            <a:extLst>
              <a:ext uri="{FF2B5EF4-FFF2-40B4-BE49-F238E27FC236}">
                <a16:creationId xmlns:a16="http://schemas.microsoft.com/office/drawing/2014/main" id="{B0FB6ADE-B735-4A5F-862C-DEC34A064D53}"/>
              </a:ext>
            </a:extLst>
          </p:cNvPr>
          <p:cNvCxnSpPr>
            <a:cxnSpLocks/>
          </p:cNvCxnSpPr>
          <p:nvPr userDrawn="1"/>
        </p:nvCxnSpPr>
        <p:spPr>
          <a:xfrm>
            <a:off x="838200" y="1259172"/>
            <a:ext cx="52578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16399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67" r:id="rId6"/>
  </p:sldLayoutIdLst>
  <p:txStyles>
    <p:titleStyle>
      <a:lvl1pPr algn="l" defTabSz="914400" rtl="0" eaLnBrk="1" latinLnBrk="0" hangingPunct="1">
        <a:lnSpc>
          <a:spcPct val="90000"/>
        </a:lnSpc>
        <a:spcBef>
          <a:spcPct val="0"/>
        </a:spcBef>
        <a:buNone/>
        <a:defRPr sz="4000" kern="1200">
          <a:solidFill>
            <a:schemeClr val="tx1"/>
          </a:solidFill>
          <a:latin typeface="Panton SemiBold" panose="00000700000000000000" pitchFamily="50" charset="0"/>
          <a:ea typeface="+mj-ea"/>
          <a:cs typeface="+mj-cs"/>
        </a:defRPr>
      </a:lvl1pPr>
    </p:titleStyle>
    <p:bodyStyle>
      <a:lvl1pPr marL="363538" indent="-363538" algn="l" defTabSz="914400" rtl="0" eaLnBrk="1" latinLnBrk="0" hangingPunct="1">
        <a:lnSpc>
          <a:spcPct val="90000"/>
        </a:lnSpc>
        <a:spcBef>
          <a:spcPts val="1000"/>
        </a:spcBef>
        <a:buFont typeface="Arial" panose="020B0604020202020204" pitchFamily="34" charset="0"/>
        <a:buChar char="•"/>
        <a:defRPr lang="fr-FR" sz="2400"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fr-FR" sz="20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8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DED2734-4DC0-45F2-A766-E60E5284449B}"/>
              </a:ext>
            </a:extLst>
          </p:cNvPr>
          <p:cNvSpPr>
            <a:spLocks noGrp="1"/>
          </p:cNvSpPr>
          <p:nvPr>
            <p:ph type="title"/>
          </p:nvPr>
        </p:nvSpPr>
        <p:spPr>
          <a:xfrm>
            <a:off x="838200" y="365125"/>
            <a:ext cx="10515600" cy="756000"/>
          </a:xfrm>
          <a:prstGeom prst="rect">
            <a:avLst/>
          </a:prstGeom>
        </p:spPr>
        <p:txBody>
          <a:bodyPr vert="horz" lIns="91440" tIns="45720" rIns="91440" bIns="45720" rtlCol="0" anchor="ctr">
            <a:normAutofit/>
          </a:bodyPr>
          <a:lstStyle/>
          <a:p>
            <a:pPr lvl="0"/>
            <a:r>
              <a:rPr lang="fr-FR"/>
              <a:t>Modifiez le style du titre</a:t>
            </a:r>
          </a:p>
        </p:txBody>
      </p:sp>
      <p:sp>
        <p:nvSpPr>
          <p:cNvPr id="3" name="Espace réservé du texte 2">
            <a:extLst>
              <a:ext uri="{FF2B5EF4-FFF2-40B4-BE49-F238E27FC236}">
                <a16:creationId xmlns:a16="http://schemas.microsoft.com/office/drawing/2014/main" id="{C9B9ECCA-0A4A-40FD-BFA1-9B4CDB1462FC}"/>
              </a:ext>
            </a:extLst>
          </p:cNvPr>
          <p:cNvSpPr>
            <a:spLocks noGrp="1"/>
          </p:cNvSpPr>
          <p:nvPr>
            <p:ph type="body" idx="1"/>
          </p:nvPr>
        </p:nvSpPr>
        <p:spPr>
          <a:xfrm>
            <a:off x="838200" y="1825625"/>
            <a:ext cx="10515600" cy="4351338"/>
          </a:xfrm>
          <a:prstGeom prst="rect">
            <a:avLst/>
          </a:prstGeom>
        </p:spPr>
        <p:txBody>
          <a:bodyPr/>
          <a:lstStyle/>
          <a:p>
            <a:pPr lvl="0">
              <a:buFontTx/>
              <a:buBlip>
                <a:blip r:embed="rId8"/>
              </a:buBlip>
            </a:pPr>
            <a:r>
              <a:rPr lang="fr-FR" dirty="0"/>
              <a:t> Cliquez pour modifier les styles du texte du masque</a:t>
            </a:r>
          </a:p>
          <a:p>
            <a:pPr lvl="1">
              <a:buSzPct val="80000"/>
              <a:buFontTx/>
              <a:buBlip>
                <a:blip r:embed="rId9"/>
              </a:buBlip>
            </a:pPr>
            <a:r>
              <a:rPr lang="fr-FR" dirty="0"/>
              <a:t>Deuxième niveau</a:t>
            </a:r>
          </a:p>
          <a:p>
            <a:pPr lvl="2">
              <a:buClr>
                <a:schemeClr val="accent2"/>
              </a:buClr>
            </a:pPr>
            <a:r>
              <a:rPr lang="fr-FR" dirty="0"/>
              <a:t>Troisième niveau</a:t>
            </a:r>
          </a:p>
        </p:txBody>
      </p:sp>
      <p:sp>
        <p:nvSpPr>
          <p:cNvPr id="4" name="Espace réservé de la date 3">
            <a:extLst>
              <a:ext uri="{FF2B5EF4-FFF2-40B4-BE49-F238E27FC236}">
                <a16:creationId xmlns:a16="http://schemas.microsoft.com/office/drawing/2014/main" id="{F11CEA90-A13F-4359-94F9-CAA541B14A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A06D16-F7E1-4112-A457-86DC9B71113F}" type="datetimeFigureOut">
              <a:rPr lang="fr-FR" smtClean="0"/>
              <a:t>16/12/2022</a:t>
            </a:fld>
            <a:endParaRPr lang="fr-FR" dirty="0"/>
          </a:p>
        </p:txBody>
      </p:sp>
      <p:sp>
        <p:nvSpPr>
          <p:cNvPr id="5" name="Espace réservé du pied de page 4">
            <a:extLst>
              <a:ext uri="{FF2B5EF4-FFF2-40B4-BE49-F238E27FC236}">
                <a16:creationId xmlns:a16="http://schemas.microsoft.com/office/drawing/2014/main" id="{8D015F62-13A0-4F42-A2EA-8C5665DA59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44863325-D0E7-4C12-B48D-03833951F5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AE2FB-57CC-4006-8CD1-3045948BC40B}" type="slidenum">
              <a:rPr lang="fr-FR" smtClean="0"/>
              <a:t>‹N°›</a:t>
            </a:fld>
            <a:endParaRPr lang="fr-FR" dirty="0"/>
          </a:p>
        </p:txBody>
      </p:sp>
      <p:cxnSp>
        <p:nvCxnSpPr>
          <p:cNvPr id="7" name="Connecteur droit 6">
            <a:extLst>
              <a:ext uri="{FF2B5EF4-FFF2-40B4-BE49-F238E27FC236}">
                <a16:creationId xmlns:a16="http://schemas.microsoft.com/office/drawing/2014/main" id="{DF4B2671-DB00-4195-AD86-3E8CEAD3A92D}"/>
              </a:ext>
            </a:extLst>
          </p:cNvPr>
          <p:cNvCxnSpPr>
            <a:cxnSpLocks/>
          </p:cNvCxnSpPr>
          <p:nvPr userDrawn="1"/>
        </p:nvCxnSpPr>
        <p:spPr>
          <a:xfrm>
            <a:off x="838200" y="1259172"/>
            <a:ext cx="5257800" cy="0"/>
          </a:xfrm>
          <a:prstGeom prst="line">
            <a:avLst/>
          </a:prstGeom>
          <a:ln>
            <a:solidFill>
              <a:schemeClr val="accent2"/>
            </a:solidFill>
          </a:ln>
        </p:spPr>
      </p:cxnSp>
      <p:pic>
        <p:nvPicPr>
          <p:cNvPr id="8" name="Image 7">
            <a:extLst>
              <a:ext uri="{FF2B5EF4-FFF2-40B4-BE49-F238E27FC236}">
                <a16:creationId xmlns:a16="http://schemas.microsoft.com/office/drawing/2014/main" id="{95F09481-54D9-4C0A-B08A-1AC2C7332F17}"/>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10710664" y="563126"/>
            <a:ext cx="1278655" cy="432000"/>
          </a:xfrm>
          <a:prstGeom prst="rect">
            <a:avLst/>
          </a:prstGeom>
        </p:spPr>
      </p:pic>
    </p:spTree>
    <p:extLst>
      <p:ext uri="{BB962C8B-B14F-4D97-AF65-F5344CB8AC3E}">
        <p14:creationId xmlns:p14="http://schemas.microsoft.com/office/powerpoint/2010/main" val="346955325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Lst>
  <p:txStyles>
    <p:titleStyle>
      <a:lvl1pPr algn="l" defTabSz="914400" rtl="0" eaLnBrk="1" latinLnBrk="0" hangingPunct="1">
        <a:lnSpc>
          <a:spcPct val="90000"/>
        </a:lnSpc>
        <a:spcBef>
          <a:spcPct val="0"/>
        </a:spcBef>
        <a:buNone/>
        <a:defRPr lang="fr-FR" sz="4000" kern="1200" smtClean="0">
          <a:solidFill>
            <a:schemeClr val="tx1"/>
          </a:solidFill>
          <a:latin typeface="Panton SemiBold" panose="00000700000000000000" pitchFamily="50" charset="0"/>
          <a:ea typeface="+mj-ea"/>
          <a:cs typeface="+mj-cs"/>
        </a:defRPr>
      </a:lvl1pPr>
    </p:titleStyle>
    <p:bodyStyle>
      <a:lvl1pPr marL="363538" indent="-363538" algn="l" defTabSz="914400" rtl="0" eaLnBrk="1" latinLnBrk="0" hangingPunct="1">
        <a:lnSpc>
          <a:spcPct val="90000"/>
        </a:lnSpc>
        <a:spcBef>
          <a:spcPts val="1000"/>
        </a:spcBef>
        <a:buFont typeface="Arial" panose="020B0604020202020204" pitchFamily="34" charset="0"/>
        <a:buChar char="•"/>
        <a:defRPr lang="fr-FR" sz="2400" kern="120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fr-FR" sz="20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8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fr-FR"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fr-F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9619FBF7-787D-42C8-ADE9-381C224E38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BD0D8C-9C2D-4C9F-9CC9-406E6A81C35F}" type="datetimeFigureOut">
              <a:rPr lang="fr-FR" smtClean="0"/>
              <a:t>16/12/2022</a:t>
            </a:fld>
            <a:endParaRPr lang="fr-FR" dirty="0"/>
          </a:p>
        </p:txBody>
      </p:sp>
      <p:sp>
        <p:nvSpPr>
          <p:cNvPr id="5" name="Espace réservé du pied de page 4">
            <a:extLst>
              <a:ext uri="{FF2B5EF4-FFF2-40B4-BE49-F238E27FC236}">
                <a16:creationId xmlns:a16="http://schemas.microsoft.com/office/drawing/2014/main" id="{17B5B8F4-2664-400D-B542-A37CE5795A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4DF20E22-4027-4CB3-A9E1-42869886BD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D8B42-2D1D-45CE-BECA-4F87CB55EA67}" type="slidenum">
              <a:rPr lang="fr-FR" smtClean="0"/>
              <a:t>‹N°›</a:t>
            </a:fld>
            <a:endParaRPr lang="fr-FR" dirty="0"/>
          </a:p>
        </p:txBody>
      </p:sp>
      <p:sp>
        <p:nvSpPr>
          <p:cNvPr id="7" name="Espace réservé du titre 1">
            <a:extLst>
              <a:ext uri="{FF2B5EF4-FFF2-40B4-BE49-F238E27FC236}">
                <a16:creationId xmlns:a16="http://schemas.microsoft.com/office/drawing/2014/main" id="{1DB1526B-A802-4BC1-8D61-A610989A0F4B}"/>
              </a:ext>
            </a:extLst>
          </p:cNvPr>
          <p:cNvSpPr>
            <a:spLocks noGrp="1"/>
          </p:cNvSpPr>
          <p:nvPr>
            <p:ph type="title"/>
          </p:nvPr>
        </p:nvSpPr>
        <p:spPr>
          <a:xfrm>
            <a:off x="838200" y="365126"/>
            <a:ext cx="10515600" cy="756000"/>
          </a:xfrm>
          <a:prstGeom prst="rect">
            <a:avLst/>
          </a:prstGeom>
        </p:spPr>
        <p:txBody>
          <a:bodyPr vert="horz" lIns="91440" tIns="45720" rIns="91440" bIns="45720" rtlCol="0" anchor="ctr">
            <a:normAutofit/>
          </a:bodyPr>
          <a:lstStyle/>
          <a:p>
            <a:r>
              <a:rPr lang="fr-FR" dirty="0"/>
              <a:t>Modifiez le style du titre</a:t>
            </a:r>
          </a:p>
        </p:txBody>
      </p:sp>
      <p:pic>
        <p:nvPicPr>
          <p:cNvPr id="8" name="Image 7">
            <a:extLst>
              <a:ext uri="{FF2B5EF4-FFF2-40B4-BE49-F238E27FC236}">
                <a16:creationId xmlns:a16="http://schemas.microsoft.com/office/drawing/2014/main" id="{898734E4-8026-4F43-9680-04D897191F64}"/>
              </a:ext>
            </a:extLst>
          </p:cNvPr>
          <p:cNvPicPr>
            <a:picLocks noChangeAspect="1"/>
          </p:cNvPicPr>
          <p:nvPr userDrawn="1"/>
        </p:nvPicPr>
        <p:blipFill>
          <a:blip r:embed="rId8">
            <a:extLst>
              <a:ext uri="{28A0092B-C50C-407E-A947-70E740481C1C}">
                <a14:useLocalDpi xmlns:a14="http://schemas.microsoft.com/office/drawing/2010/main" val="0"/>
              </a:ext>
            </a:extLst>
          </a:blip>
          <a:srcRect/>
          <a:stretch/>
        </p:blipFill>
        <p:spPr>
          <a:xfrm>
            <a:off x="10710664" y="563126"/>
            <a:ext cx="1278655" cy="432000"/>
          </a:xfrm>
          <a:prstGeom prst="rect">
            <a:avLst/>
          </a:prstGeom>
        </p:spPr>
      </p:pic>
      <p:cxnSp>
        <p:nvCxnSpPr>
          <p:cNvPr id="10" name="Connecteur droit 9">
            <a:extLst>
              <a:ext uri="{FF2B5EF4-FFF2-40B4-BE49-F238E27FC236}">
                <a16:creationId xmlns:a16="http://schemas.microsoft.com/office/drawing/2014/main" id="{10BA8E2B-8A17-4759-B08E-39E051AB4EC5}"/>
              </a:ext>
            </a:extLst>
          </p:cNvPr>
          <p:cNvCxnSpPr>
            <a:cxnSpLocks/>
          </p:cNvCxnSpPr>
          <p:nvPr userDrawn="1"/>
        </p:nvCxnSpPr>
        <p:spPr>
          <a:xfrm>
            <a:off x="838200" y="1259172"/>
            <a:ext cx="5257800" cy="0"/>
          </a:xfrm>
          <a:prstGeom prst="line">
            <a:avLst/>
          </a:prstGeom>
          <a:ln>
            <a:solidFill>
              <a:schemeClr val="tx1">
                <a:lumMod val="60000"/>
                <a:lumOff val="40000"/>
              </a:schemeClr>
            </a:solidFill>
          </a:ln>
        </p:spPr>
        <p:style>
          <a:lnRef idx="2">
            <a:schemeClr val="accent2"/>
          </a:lnRef>
          <a:fillRef idx="0">
            <a:schemeClr val="accent2"/>
          </a:fillRef>
          <a:effectRef idx="1">
            <a:schemeClr val="accent2"/>
          </a:effectRef>
          <a:fontRef idx="minor">
            <a:schemeClr val="tx1"/>
          </a:fontRef>
        </p:style>
      </p:cxnSp>
      <p:sp>
        <p:nvSpPr>
          <p:cNvPr id="11" name="Espace réservé du texte 2">
            <a:extLst>
              <a:ext uri="{FF2B5EF4-FFF2-40B4-BE49-F238E27FC236}">
                <a16:creationId xmlns:a16="http://schemas.microsoft.com/office/drawing/2014/main" id="{47F5D0BC-9EF2-4806-B816-645397EB1E5F}"/>
              </a:ext>
            </a:extLst>
          </p:cNvPr>
          <p:cNvSpPr>
            <a:spLocks noGrp="1"/>
          </p:cNvSpPr>
          <p:nvPr>
            <p:ph type="body" idx="1"/>
          </p:nvPr>
        </p:nvSpPr>
        <p:spPr>
          <a:xfrm>
            <a:off x="838200" y="1825625"/>
            <a:ext cx="10515600" cy="4351338"/>
          </a:xfrm>
          <a:prstGeom prst="rect">
            <a:avLst/>
          </a:prstGeom>
        </p:spPr>
        <p:txBody>
          <a:bodyPr/>
          <a:lstStyle/>
          <a:p>
            <a:pPr lvl="0">
              <a:buFontTx/>
              <a:buBlip>
                <a:blip r:embed="rId9"/>
              </a:buBlip>
            </a:pPr>
            <a:r>
              <a:rPr lang="fr-FR" dirty="0"/>
              <a:t> Cliquez pour modifier les styles du texte du masque</a:t>
            </a:r>
          </a:p>
          <a:p>
            <a:pPr lvl="1">
              <a:buSzPct val="80000"/>
              <a:buFontTx/>
              <a:buBlip>
                <a:blip r:embed="rId10"/>
              </a:buBlip>
            </a:pPr>
            <a:r>
              <a:rPr lang="fr-FR" dirty="0"/>
              <a:t>Deuxième niveau</a:t>
            </a:r>
          </a:p>
          <a:p>
            <a:pPr lvl="2">
              <a:buClr>
                <a:schemeClr val="tx1">
                  <a:lumMod val="60000"/>
                  <a:lumOff val="40000"/>
                </a:schemeClr>
              </a:buClr>
            </a:pPr>
            <a:r>
              <a:rPr lang="fr-FR" dirty="0"/>
              <a:t>Troisième niveau</a:t>
            </a:r>
          </a:p>
        </p:txBody>
      </p:sp>
    </p:spTree>
    <p:extLst>
      <p:ext uri="{BB962C8B-B14F-4D97-AF65-F5344CB8AC3E}">
        <p14:creationId xmlns:p14="http://schemas.microsoft.com/office/powerpoint/2010/main" val="805179361"/>
      </p:ext>
    </p:extLst>
  </p:cSld>
  <p:clrMap bg1="lt1" tx1="dk1" bg2="lt2" tx2="dk2" accent1="accent1" accent2="accent2" accent3="accent3" accent4="accent4" accent5="accent5" accent6="accent6" hlink="hlink" folHlink="folHlink"/>
  <p:sldLayoutIdLst>
    <p:sldLayoutId id="2147483687" r:id="rId1"/>
    <p:sldLayoutId id="2147483743" r:id="rId2"/>
    <p:sldLayoutId id="2147483744" r:id="rId3"/>
    <p:sldLayoutId id="2147483745" r:id="rId4"/>
    <p:sldLayoutId id="2147483746" r:id="rId5"/>
    <p:sldLayoutId id="2147483747" r:id="rId6"/>
  </p:sldLayoutIdLst>
  <p:txStyles>
    <p:titleStyle>
      <a:lvl1pPr algn="l" defTabSz="914400" rtl="0" eaLnBrk="1" latinLnBrk="0" hangingPunct="1">
        <a:lnSpc>
          <a:spcPct val="90000"/>
        </a:lnSpc>
        <a:spcBef>
          <a:spcPct val="0"/>
        </a:spcBef>
        <a:buNone/>
        <a:defRPr sz="4000" kern="1200">
          <a:solidFill>
            <a:schemeClr val="tx1"/>
          </a:solidFill>
          <a:latin typeface="Panton SemiBold" panose="00000700000000000000" pitchFamily="50" charset="0"/>
          <a:ea typeface="+mj-ea"/>
          <a:cs typeface="+mj-cs"/>
        </a:defRPr>
      </a:lvl1pPr>
    </p:titleStyle>
    <p:bodyStyle>
      <a:lvl1pPr marL="363538" indent="-363538" algn="l" defTabSz="914400" rtl="0" eaLnBrk="1" latinLnBrk="0" hangingPunct="1">
        <a:lnSpc>
          <a:spcPct val="90000"/>
        </a:lnSpc>
        <a:spcBef>
          <a:spcPts val="1000"/>
        </a:spcBef>
        <a:buFontTx/>
        <a:buBlip>
          <a:blip r:embed="rId9"/>
        </a:buBlip>
        <a:defRPr lang="fr-FR" sz="2400"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9"/>
        </a:buBlip>
        <a:defRPr lang="fr-FR" sz="20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9"/>
        </a:buBlip>
        <a:defRPr lang="fr-FR" sz="18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8E78AD76-159A-45E3-ACBD-94E1C9C86A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16180-6021-412E-805A-5F4A6A06BFD9}" type="datetimeFigureOut">
              <a:rPr lang="fr-FR" smtClean="0"/>
              <a:t>16/12/2022</a:t>
            </a:fld>
            <a:endParaRPr lang="fr-FR" dirty="0"/>
          </a:p>
        </p:txBody>
      </p:sp>
      <p:sp>
        <p:nvSpPr>
          <p:cNvPr id="5" name="Espace réservé du pied de page 4">
            <a:extLst>
              <a:ext uri="{FF2B5EF4-FFF2-40B4-BE49-F238E27FC236}">
                <a16:creationId xmlns:a16="http://schemas.microsoft.com/office/drawing/2014/main" id="{3D7DAF16-92D0-4BFE-99C5-BE2BC7A89F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a:extLst>
              <a:ext uri="{FF2B5EF4-FFF2-40B4-BE49-F238E27FC236}">
                <a16:creationId xmlns:a16="http://schemas.microsoft.com/office/drawing/2014/main" id="{9293834B-BF73-4084-84BE-AEAABA1C32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D14EEF-505C-4A5A-A48E-19F761D6D9A9}" type="slidenum">
              <a:rPr lang="fr-FR" smtClean="0"/>
              <a:t>‹N°›</a:t>
            </a:fld>
            <a:endParaRPr lang="fr-FR" dirty="0"/>
          </a:p>
        </p:txBody>
      </p:sp>
      <p:sp>
        <p:nvSpPr>
          <p:cNvPr id="7" name="Espace réservé du titre 1">
            <a:extLst>
              <a:ext uri="{FF2B5EF4-FFF2-40B4-BE49-F238E27FC236}">
                <a16:creationId xmlns:a16="http://schemas.microsoft.com/office/drawing/2014/main" id="{2B6EE203-E748-484E-B3FD-E167564A4DAE}"/>
              </a:ext>
            </a:extLst>
          </p:cNvPr>
          <p:cNvSpPr>
            <a:spLocks noGrp="1"/>
          </p:cNvSpPr>
          <p:nvPr>
            <p:ph type="title"/>
          </p:nvPr>
        </p:nvSpPr>
        <p:spPr>
          <a:xfrm>
            <a:off x="838200" y="365126"/>
            <a:ext cx="10515600" cy="756000"/>
          </a:xfrm>
          <a:prstGeom prst="rect">
            <a:avLst/>
          </a:prstGeom>
        </p:spPr>
        <p:txBody>
          <a:bodyPr vert="horz" lIns="91440" tIns="45720" rIns="91440" bIns="45720" rtlCol="0" anchor="ctr">
            <a:normAutofit/>
          </a:bodyPr>
          <a:lstStyle/>
          <a:p>
            <a:r>
              <a:rPr lang="fr-FR" dirty="0"/>
              <a:t>Modifiez le style du titre</a:t>
            </a:r>
          </a:p>
        </p:txBody>
      </p:sp>
      <p:pic>
        <p:nvPicPr>
          <p:cNvPr id="8" name="Image 7">
            <a:extLst>
              <a:ext uri="{FF2B5EF4-FFF2-40B4-BE49-F238E27FC236}">
                <a16:creationId xmlns:a16="http://schemas.microsoft.com/office/drawing/2014/main" id="{EA129C10-B050-4DE0-B198-389B7C0E6139}"/>
              </a:ext>
            </a:extLst>
          </p:cNvPr>
          <p:cNvPicPr>
            <a:picLocks noChangeAspect="1"/>
          </p:cNvPicPr>
          <p:nvPr userDrawn="1"/>
        </p:nvPicPr>
        <p:blipFill>
          <a:blip r:embed="rId8">
            <a:extLst>
              <a:ext uri="{28A0092B-C50C-407E-A947-70E740481C1C}">
                <a14:useLocalDpi xmlns:a14="http://schemas.microsoft.com/office/drawing/2010/main" val="0"/>
              </a:ext>
            </a:extLst>
          </a:blip>
          <a:srcRect/>
          <a:stretch/>
        </p:blipFill>
        <p:spPr>
          <a:xfrm>
            <a:off x="10710664" y="563126"/>
            <a:ext cx="1278655" cy="432000"/>
          </a:xfrm>
          <a:prstGeom prst="rect">
            <a:avLst/>
          </a:prstGeom>
        </p:spPr>
      </p:pic>
      <p:cxnSp>
        <p:nvCxnSpPr>
          <p:cNvPr id="9" name="Connecteur droit 8">
            <a:extLst>
              <a:ext uri="{FF2B5EF4-FFF2-40B4-BE49-F238E27FC236}">
                <a16:creationId xmlns:a16="http://schemas.microsoft.com/office/drawing/2014/main" id="{0EFD0607-9528-43CF-BF85-EEFA66090B74}"/>
              </a:ext>
            </a:extLst>
          </p:cNvPr>
          <p:cNvCxnSpPr>
            <a:cxnSpLocks/>
          </p:cNvCxnSpPr>
          <p:nvPr userDrawn="1"/>
        </p:nvCxnSpPr>
        <p:spPr>
          <a:xfrm>
            <a:off x="838200" y="1259172"/>
            <a:ext cx="5257800" cy="0"/>
          </a:xfrm>
          <a:prstGeom prst="line">
            <a:avLst/>
          </a:prstGeom>
          <a:ln>
            <a:solidFill>
              <a:schemeClr val="accent4"/>
            </a:solidFill>
          </a:ln>
        </p:spPr>
        <p:style>
          <a:lnRef idx="2">
            <a:schemeClr val="accent2"/>
          </a:lnRef>
          <a:fillRef idx="0">
            <a:schemeClr val="accent2"/>
          </a:fillRef>
          <a:effectRef idx="1">
            <a:schemeClr val="accent2"/>
          </a:effectRef>
          <a:fontRef idx="minor">
            <a:schemeClr val="tx1"/>
          </a:fontRef>
        </p:style>
      </p:cxnSp>
      <p:sp>
        <p:nvSpPr>
          <p:cNvPr id="11" name="Espace réservé du texte 2">
            <a:extLst>
              <a:ext uri="{FF2B5EF4-FFF2-40B4-BE49-F238E27FC236}">
                <a16:creationId xmlns:a16="http://schemas.microsoft.com/office/drawing/2014/main" id="{A48B3A8C-0882-4166-9B07-93D1CFDC1F0D}"/>
              </a:ext>
            </a:extLst>
          </p:cNvPr>
          <p:cNvSpPr>
            <a:spLocks noGrp="1"/>
          </p:cNvSpPr>
          <p:nvPr>
            <p:ph type="body" idx="1"/>
          </p:nvPr>
        </p:nvSpPr>
        <p:spPr>
          <a:xfrm>
            <a:off x="838200" y="1825625"/>
            <a:ext cx="10515600" cy="4351338"/>
          </a:xfrm>
          <a:prstGeom prst="rect">
            <a:avLst/>
          </a:prstGeom>
        </p:spPr>
        <p:txBody>
          <a:bodyPr/>
          <a:lstStyle/>
          <a:p>
            <a:pPr lvl="0">
              <a:buFontTx/>
              <a:buBlip>
                <a:blip r:embed="rId9"/>
              </a:buBlip>
            </a:pPr>
            <a:r>
              <a:rPr lang="fr-FR" dirty="0"/>
              <a:t>Cliquez pour modifier les styles du texte du masque</a:t>
            </a:r>
          </a:p>
          <a:p>
            <a:pPr lvl="1">
              <a:buSzPct val="80000"/>
              <a:buFontTx/>
              <a:buBlip>
                <a:blip r:embed="rId10"/>
              </a:buBlip>
            </a:pPr>
            <a:r>
              <a:rPr lang="fr-FR" dirty="0"/>
              <a:t>Deuxième niveau</a:t>
            </a:r>
          </a:p>
          <a:p>
            <a:pPr lvl="2">
              <a:buClr>
                <a:schemeClr val="accent4"/>
              </a:buClr>
            </a:pPr>
            <a:r>
              <a:rPr lang="fr-FR" dirty="0"/>
              <a:t>Troisième niveau</a:t>
            </a:r>
          </a:p>
        </p:txBody>
      </p:sp>
    </p:spTree>
    <p:extLst>
      <p:ext uri="{BB962C8B-B14F-4D97-AF65-F5344CB8AC3E}">
        <p14:creationId xmlns:p14="http://schemas.microsoft.com/office/powerpoint/2010/main" val="1631927572"/>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Lst>
  <p:txStyles>
    <p:titleStyle>
      <a:lvl1pPr algn="l" defTabSz="914400" rtl="0" eaLnBrk="1" latinLnBrk="0" hangingPunct="1">
        <a:lnSpc>
          <a:spcPct val="90000"/>
        </a:lnSpc>
        <a:spcBef>
          <a:spcPct val="0"/>
        </a:spcBef>
        <a:buNone/>
        <a:defRPr sz="4000" kern="1200">
          <a:solidFill>
            <a:schemeClr val="tx1"/>
          </a:solidFill>
          <a:latin typeface="Panton SemiBold" panose="00000700000000000000" pitchFamily="50" charset="0"/>
          <a:ea typeface="+mj-ea"/>
          <a:cs typeface="+mj-cs"/>
        </a:defRPr>
      </a:lvl1pPr>
    </p:titleStyle>
    <p:bodyStyle>
      <a:lvl1pPr marL="363538" indent="-363538" algn="l" defTabSz="914400" rtl="0" eaLnBrk="1" latinLnBrk="0" hangingPunct="1">
        <a:lnSpc>
          <a:spcPct val="90000"/>
        </a:lnSpc>
        <a:spcBef>
          <a:spcPts val="1000"/>
        </a:spcBef>
        <a:buFont typeface="Arial" panose="020B0604020202020204" pitchFamily="34" charset="0"/>
        <a:buChar char="•"/>
        <a:defRPr lang="fr-FR" sz="2400"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fr-FR" sz="20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8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mailto:esms.numerique@esante-centre.fr"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F2F9E6-C5C9-458A-B385-24D0991A8767}"/>
              </a:ext>
            </a:extLst>
          </p:cNvPr>
          <p:cNvSpPr>
            <a:spLocks noGrp="1"/>
          </p:cNvSpPr>
          <p:nvPr>
            <p:ph type="ctrTitle"/>
          </p:nvPr>
        </p:nvSpPr>
        <p:spPr>
          <a:xfrm>
            <a:off x="4090248" y="2561419"/>
            <a:ext cx="7626415" cy="2387600"/>
          </a:xfrm>
        </p:spPr>
        <p:txBody>
          <a:bodyPr>
            <a:normAutofit fontScale="90000"/>
          </a:bodyPr>
          <a:lstStyle/>
          <a:p>
            <a:r>
              <a:rPr lang="fr-FR" dirty="0"/>
              <a:t>Méthodologie pour la création de la Feuille de Route des Systèmes d’Informations</a:t>
            </a:r>
          </a:p>
        </p:txBody>
      </p:sp>
    </p:spTree>
    <p:extLst>
      <p:ext uri="{BB962C8B-B14F-4D97-AF65-F5344CB8AC3E}">
        <p14:creationId xmlns:p14="http://schemas.microsoft.com/office/powerpoint/2010/main" val="3956509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Espace réservé du texte 25">
            <a:extLst>
              <a:ext uri="{FF2B5EF4-FFF2-40B4-BE49-F238E27FC236}">
                <a16:creationId xmlns:a16="http://schemas.microsoft.com/office/drawing/2014/main" id="{4C157855-17CC-44AC-BA98-52B89F315214}"/>
              </a:ext>
            </a:extLst>
          </p:cNvPr>
          <p:cNvSpPr txBox="1">
            <a:spLocks/>
          </p:cNvSpPr>
          <p:nvPr/>
        </p:nvSpPr>
        <p:spPr>
          <a:xfrm>
            <a:off x="801539" y="1552805"/>
            <a:ext cx="772703" cy="388570"/>
          </a:xfrm>
          <a:prstGeom prst="rect">
            <a:avLst/>
          </a:prstGeom>
        </p:spPr>
        <p:txBody>
          <a:bodyPr/>
          <a:lstStyle>
            <a:lvl1pPr marL="0" indent="0" algn="ctr" defTabSz="914400" rtl="0" eaLnBrk="1" latinLnBrk="0" hangingPunct="1">
              <a:lnSpc>
                <a:spcPct val="90000"/>
              </a:lnSpc>
              <a:spcBef>
                <a:spcPts val="1000"/>
              </a:spcBef>
              <a:buFontTx/>
              <a:buNone/>
              <a:defRPr sz="2000" b="1" kern="1200">
                <a:solidFill>
                  <a:schemeClr val="bg1"/>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01</a:t>
            </a:r>
          </a:p>
        </p:txBody>
      </p:sp>
      <p:sp>
        <p:nvSpPr>
          <p:cNvPr id="7" name="Espace réservé du texte 25">
            <a:extLst>
              <a:ext uri="{FF2B5EF4-FFF2-40B4-BE49-F238E27FC236}">
                <a16:creationId xmlns:a16="http://schemas.microsoft.com/office/drawing/2014/main" id="{349844CB-7E5F-4A23-8AE7-FD15F528DF86}"/>
              </a:ext>
            </a:extLst>
          </p:cNvPr>
          <p:cNvSpPr txBox="1">
            <a:spLocks/>
          </p:cNvSpPr>
          <p:nvPr/>
        </p:nvSpPr>
        <p:spPr>
          <a:xfrm>
            <a:off x="1097491" y="2360595"/>
            <a:ext cx="9360913" cy="4119820"/>
          </a:xfrm>
          <a:prstGeom prst="rect">
            <a:avLst/>
          </a:prstGeom>
        </p:spPr>
        <p:txBody>
          <a:bodyPr>
            <a:normAutofit fontScale="92500" lnSpcReduction="1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b="0" kern="1200">
                <a:solidFill>
                  <a:srgbClr val="52646D"/>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i="1" dirty="0"/>
              <a:t>Services utilisateurs </a:t>
            </a:r>
            <a:r>
              <a:rPr lang="fr-FR" i="1" dirty="0"/>
              <a:t>= services métier : Destinés directement  aux utilisateurs</a:t>
            </a:r>
          </a:p>
          <a:p>
            <a:r>
              <a:rPr lang="fr-FR" i="1" dirty="0"/>
              <a:t>Ex : logiciel dédié au service RH, service administratif</a:t>
            </a:r>
          </a:p>
          <a:p>
            <a:endParaRPr lang="fr-FR" i="1" dirty="0"/>
          </a:p>
          <a:p>
            <a:endParaRPr lang="fr-FR" i="1" dirty="0"/>
          </a:p>
          <a:p>
            <a:r>
              <a:rPr lang="fr-FR" b="1" i="1" dirty="0"/>
              <a:t>Services d'infrastructure =</a:t>
            </a:r>
            <a:r>
              <a:rPr lang="fr-FR" i="1" dirty="0"/>
              <a:t> Nécessaires à la fourniture des services aux utilisateurs</a:t>
            </a:r>
          </a:p>
          <a:p>
            <a:r>
              <a:rPr lang="fr-FR" i="1" dirty="0"/>
              <a:t>Ex : gestion des identités, gestion du parc informatique, antivirus…</a:t>
            </a:r>
          </a:p>
          <a:p>
            <a:endParaRPr lang="fr-FR" i="1" dirty="0"/>
          </a:p>
          <a:p>
            <a:endParaRPr lang="fr-FR" i="1" dirty="0"/>
          </a:p>
          <a:p>
            <a:r>
              <a:rPr lang="fr-FR" b="1" i="1" dirty="0"/>
              <a:t>Composants d'infrastructure = </a:t>
            </a:r>
            <a:r>
              <a:rPr lang="fr-FR" i="1" dirty="0"/>
              <a:t>Ensemble des composants logiciels et matériels permettant de rendre les services d'infrastructure et services utilisateurs efficients</a:t>
            </a:r>
          </a:p>
          <a:p>
            <a:r>
              <a:rPr lang="fr-FR" i="1" dirty="0"/>
              <a:t>Ex : recensement du parc informatique/postes de téléphonie</a:t>
            </a:r>
          </a:p>
          <a:p>
            <a:endParaRPr lang="fr-FR" dirty="0"/>
          </a:p>
          <a:p>
            <a:endParaRPr lang="fr-FR" dirty="0"/>
          </a:p>
          <a:p>
            <a:r>
              <a:rPr lang="fr-FR" i="1"/>
              <a:t>Services </a:t>
            </a:r>
            <a:r>
              <a:rPr lang="fr-FR" i="1" dirty="0"/>
              <a:t>essentiels = Ensemble des services d'infrastructure physique nécessaire au fonctionnement du SI</a:t>
            </a:r>
          </a:p>
        </p:txBody>
      </p:sp>
      <p:sp>
        <p:nvSpPr>
          <p:cNvPr id="16" name="Titre 15">
            <a:extLst>
              <a:ext uri="{FF2B5EF4-FFF2-40B4-BE49-F238E27FC236}">
                <a16:creationId xmlns:a16="http://schemas.microsoft.com/office/drawing/2014/main" id="{277E264E-9F87-6249-75C1-5C702E5FA02C}"/>
              </a:ext>
            </a:extLst>
          </p:cNvPr>
          <p:cNvSpPr>
            <a:spLocks noGrp="1"/>
          </p:cNvSpPr>
          <p:nvPr>
            <p:ph type="title"/>
          </p:nvPr>
        </p:nvSpPr>
        <p:spPr>
          <a:xfrm>
            <a:off x="520148" y="377585"/>
            <a:ext cx="10515600" cy="756000"/>
          </a:xfrm>
        </p:spPr>
        <p:txBody>
          <a:bodyPr/>
          <a:lstStyle/>
          <a:p>
            <a:r>
              <a:rPr lang="fr-FR" dirty="0"/>
              <a:t>Fonctionnement d’un Système d’Information</a:t>
            </a:r>
          </a:p>
        </p:txBody>
      </p:sp>
      <p:sp>
        <p:nvSpPr>
          <p:cNvPr id="3" name="Espace réservé du texte 18">
            <a:extLst>
              <a:ext uri="{FF2B5EF4-FFF2-40B4-BE49-F238E27FC236}">
                <a16:creationId xmlns:a16="http://schemas.microsoft.com/office/drawing/2014/main" id="{FD2B0003-16B5-D67B-CB55-9024349C724B}"/>
              </a:ext>
            </a:extLst>
          </p:cNvPr>
          <p:cNvSpPr txBox="1">
            <a:spLocks/>
          </p:cNvSpPr>
          <p:nvPr/>
        </p:nvSpPr>
        <p:spPr>
          <a:xfrm>
            <a:off x="838200" y="1454151"/>
            <a:ext cx="10515600" cy="764396"/>
          </a:xfrm>
          <a:prstGeom prst="rect">
            <a:avLst/>
          </a:prstGeom>
          <a:noFill/>
        </p:spPr>
        <p:txBody>
          <a:bodyPr/>
          <a:lstStyle>
            <a:lvl1pPr marL="0" indent="0" algn="ctr" defTabSz="914400" rtl="0" eaLnBrk="1" latinLnBrk="0" hangingPunct="1">
              <a:lnSpc>
                <a:spcPct val="90000"/>
              </a:lnSpc>
              <a:spcBef>
                <a:spcPts val="1000"/>
              </a:spcBef>
              <a:buFontTx/>
              <a:buNone/>
              <a:defRPr sz="24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SzPct val="80000"/>
              <a:buFontTx/>
              <a:buBlip>
                <a:blip r:embed="rId2"/>
              </a:buBlip>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solidFill>
                  <a:schemeClr val="accent5">
                    <a:lumMod val="50000"/>
                  </a:schemeClr>
                </a:solidFill>
              </a:rPr>
              <a:t>SI = Ensemble organisé de ressources (matériel, logiciel, personnel, procédures, données) qui permet de regrouper, classifier, traiter et diffuser l’information </a:t>
            </a:r>
            <a:endParaRPr kumimoji="0" lang="fr-FR" sz="2400" b="0" i="0" u="none" strike="noStrike" kern="1200" cap="none" spc="0" normalizeH="0" baseline="0" noProof="0" dirty="0">
              <a:ln>
                <a:noFill/>
              </a:ln>
              <a:solidFill>
                <a:srgbClr val="169FDB"/>
              </a:solidFill>
              <a:effectLst/>
              <a:uLnTx/>
              <a:uFillTx/>
              <a:latin typeface="Panton"/>
              <a:ea typeface="+mn-ea"/>
              <a:cs typeface="+mn-cs"/>
            </a:endParaRPr>
          </a:p>
        </p:txBody>
      </p:sp>
    </p:spTree>
    <p:extLst>
      <p:ext uri="{BB962C8B-B14F-4D97-AF65-F5344CB8AC3E}">
        <p14:creationId xmlns:p14="http://schemas.microsoft.com/office/powerpoint/2010/main" val="205366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79F161-F4B8-FA21-D0D1-648C324086FF}"/>
              </a:ext>
            </a:extLst>
          </p:cNvPr>
          <p:cNvSpPr>
            <a:spLocks noGrp="1"/>
          </p:cNvSpPr>
          <p:nvPr>
            <p:ph type="title"/>
          </p:nvPr>
        </p:nvSpPr>
        <p:spPr/>
        <p:txBody>
          <a:bodyPr>
            <a:normAutofit fontScale="90000"/>
          </a:bodyPr>
          <a:lstStyle/>
          <a:p>
            <a:r>
              <a:rPr lang="fr-FR" dirty="0"/>
              <a:t>Contexte de la Stratégie Régionale SI ESMS		</a:t>
            </a:r>
          </a:p>
        </p:txBody>
      </p:sp>
      <p:sp>
        <p:nvSpPr>
          <p:cNvPr id="3" name="Espace réservé du contenu 2">
            <a:extLst>
              <a:ext uri="{FF2B5EF4-FFF2-40B4-BE49-F238E27FC236}">
                <a16:creationId xmlns:a16="http://schemas.microsoft.com/office/drawing/2014/main" id="{E80CD672-4ED8-A35F-0401-0FF6323F969D}"/>
              </a:ext>
            </a:extLst>
          </p:cNvPr>
          <p:cNvSpPr>
            <a:spLocks noGrp="1"/>
          </p:cNvSpPr>
          <p:nvPr>
            <p:ph idx="1"/>
          </p:nvPr>
        </p:nvSpPr>
        <p:spPr>
          <a:xfrm>
            <a:off x="838200" y="1454046"/>
            <a:ext cx="10515600" cy="4722917"/>
          </a:xfrm>
        </p:spPr>
        <p:txBody>
          <a:bodyPr/>
          <a:lstStyle/>
          <a:p>
            <a:r>
              <a:rPr lang="fr-FR" dirty="0"/>
              <a:t>La Feuille de Route du Système d’Information va permettre aux établissements de faire évoluer leur niveau de maturité de leur Système d’Information vers le seuil minimal fixé par l’ARS</a:t>
            </a:r>
          </a:p>
          <a:p>
            <a:pPr marL="0" indent="0">
              <a:buNone/>
            </a:pPr>
            <a:endParaRPr lang="fr-FR" dirty="0"/>
          </a:p>
          <a:p>
            <a:pPr marL="0" indent="0">
              <a:buNone/>
            </a:pPr>
            <a:endParaRPr lang="fr-FR" dirty="0"/>
          </a:p>
          <a:p>
            <a:endParaRPr lang="fr-FR" dirty="0"/>
          </a:p>
        </p:txBody>
      </p:sp>
      <p:pic>
        <p:nvPicPr>
          <p:cNvPr id="1026" name="Picture 2">
            <a:extLst>
              <a:ext uri="{FF2B5EF4-FFF2-40B4-BE49-F238E27FC236}">
                <a16:creationId xmlns:a16="http://schemas.microsoft.com/office/drawing/2014/main" id="{E646D8E4-8036-B508-6702-24A78FC5EB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22" y="4607706"/>
            <a:ext cx="11954956" cy="1338586"/>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Connecteur droit avec flèche 14">
            <a:extLst>
              <a:ext uri="{FF2B5EF4-FFF2-40B4-BE49-F238E27FC236}">
                <a16:creationId xmlns:a16="http://schemas.microsoft.com/office/drawing/2014/main" id="{933040A8-C089-389B-676F-590B8CE41136}"/>
              </a:ext>
            </a:extLst>
          </p:cNvPr>
          <p:cNvCxnSpPr>
            <a:cxnSpLocks/>
          </p:cNvCxnSpPr>
          <p:nvPr/>
        </p:nvCxnSpPr>
        <p:spPr>
          <a:xfrm>
            <a:off x="9939131" y="2915449"/>
            <a:ext cx="0" cy="146158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6678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6332AD-8E48-490C-BCA2-5272FF2DC0C1}"/>
              </a:ext>
            </a:extLst>
          </p:cNvPr>
          <p:cNvSpPr>
            <a:spLocks noGrp="1"/>
          </p:cNvSpPr>
          <p:nvPr>
            <p:ph type="title"/>
          </p:nvPr>
        </p:nvSpPr>
        <p:spPr/>
        <p:txBody>
          <a:bodyPr>
            <a:normAutofit fontScale="90000"/>
          </a:bodyPr>
          <a:lstStyle/>
          <a:p>
            <a:r>
              <a:rPr lang="fr-FR" sz="4000" dirty="0">
                <a:solidFill>
                  <a:schemeClr val="accent5">
                    <a:lumMod val="50000"/>
                  </a:schemeClr>
                </a:solidFill>
              </a:rPr>
              <a:t>Création de votre Feuille de Route des Systèmes d’Information (FRSI)</a:t>
            </a:r>
            <a:endParaRPr lang="fr-FR" dirty="0"/>
          </a:p>
        </p:txBody>
      </p:sp>
      <p:sp>
        <p:nvSpPr>
          <p:cNvPr id="4" name="Ellipse 3">
            <a:extLst>
              <a:ext uri="{FF2B5EF4-FFF2-40B4-BE49-F238E27FC236}">
                <a16:creationId xmlns:a16="http://schemas.microsoft.com/office/drawing/2014/main" id="{3BF53470-75BD-4A70-8F42-1FD63A66F628}"/>
              </a:ext>
            </a:extLst>
          </p:cNvPr>
          <p:cNvSpPr/>
          <p:nvPr/>
        </p:nvSpPr>
        <p:spPr>
          <a:xfrm>
            <a:off x="3714549" y="2759173"/>
            <a:ext cx="1483200" cy="14834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2A245A"/>
              </a:solidFill>
              <a:effectLst/>
              <a:uLnTx/>
              <a:uFillTx/>
              <a:latin typeface="Panton"/>
              <a:ea typeface="+mn-ea"/>
              <a:cs typeface="+mn-cs"/>
            </a:endParaRPr>
          </a:p>
        </p:txBody>
      </p:sp>
      <p:sp>
        <p:nvSpPr>
          <p:cNvPr id="5" name="Ellipse 4">
            <a:extLst>
              <a:ext uri="{FF2B5EF4-FFF2-40B4-BE49-F238E27FC236}">
                <a16:creationId xmlns:a16="http://schemas.microsoft.com/office/drawing/2014/main" id="{55646E55-31E1-48D3-A18E-9D80856F061C}"/>
              </a:ext>
            </a:extLst>
          </p:cNvPr>
          <p:cNvSpPr/>
          <p:nvPr/>
        </p:nvSpPr>
        <p:spPr>
          <a:xfrm>
            <a:off x="6575743" y="2748016"/>
            <a:ext cx="1483200" cy="14834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2A245A"/>
              </a:solidFill>
              <a:effectLst/>
              <a:uLnTx/>
              <a:uFillTx/>
              <a:latin typeface="Panton"/>
              <a:ea typeface="+mn-ea"/>
              <a:cs typeface="+mn-cs"/>
            </a:endParaRPr>
          </a:p>
        </p:txBody>
      </p:sp>
      <p:sp>
        <p:nvSpPr>
          <p:cNvPr id="6" name="Ellipse 5">
            <a:extLst>
              <a:ext uri="{FF2B5EF4-FFF2-40B4-BE49-F238E27FC236}">
                <a16:creationId xmlns:a16="http://schemas.microsoft.com/office/drawing/2014/main" id="{3A14DE0F-BD31-4C73-A5A4-58C58901C834}"/>
              </a:ext>
            </a:extLst>
          </p:cNvPr>
          <p:cNvSpPr/>
          <p:nvPr/>
        </p:nvSpPr>
        <p:spPr>
          <a:xfrm>
            <a:off x="964868" y="2785903"/>
            <a:ext cx="1483200" cy="14834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2A245A"/>
              </a:solidFill>
              <a:effectLst/>
              <a:uLnTx/>
              <a:uFillTx/>
              <a:latin typeface="Panton"/>
              <a:ea typeface="+mn-ea"/>
              <a:cs typeface="+mn-cs"/>
            </a:endParaRPr>
          </a:p>
        </p:txBody>
      </p:sp>
      <p:sp>
        <p:nvSpPr>
          <p:cNvPr id="8" name="Espace réservé du texte 36">
            <a:extLst>
              <a:ext uri="{FF2B5EF4-FFF2-40B4-BE49-F238E27FC236}">
                <a16:creationId xmlns:a16="http://schemas.microsoft.com/office/drawing/2014/main" id="{FB2E88BA-51E9-4604-AEB7-118A5E5953D2}"/>
              </a:ext>
            </a:extLst>
          </p:cNvPr>
          <p:cNvSpPr txBox="1">
            <a:spLocks/>
          </p:cNvSpPr>
          <p:nvPr/>
        </p:nvSpPr>
        <p:spPr>
          <a:xfrm>
            <a:off x="3444128" y="4564954"/>
            <a:ext cx="2160000" cy="600047"/>
          </a:xfrm>
          <a:prstGeom prst="rect">
            <a:avLst/>
          </a:prstGeom>
        </p:spPr>
        <p:txBody>
          <a:bodyPr>
            <a:noAutofit/>
          </a:bodyPr>
          <a:lstStyle>
            <a:lvl1pPr marL="0" indent="0" algn="ctr" defTabSz="914400" rtl="0" eaLnBrk="1" latinLnBrk="0" hangingPunct="1">
              <a:lnSpc>
                <a:spcPct val="100000"/>
              </a:lnSpc>
              <a:spcBef>
                <a:spcPts val="0"/>
              </a:spcBef>
              <a:buFontTx/>
              <a:buNone/>
              <a:defRPr sz="2000" b="1" i="0" kern="1200">
                <a:solidFill>
                  <a:schemeClr val="tx2"/>
                </a:solidFill>
                <a:latin typeface="+mn-lt"/>
                <a:ea typeface="Open Sans Semibold" charset="0"/>
                <a:cs typeface="Open Sans Semibold" charset="0"/>
              </a:defRPr>
            </a:lvl1pPr>
            <a:lvl2pPr marL="457200" indent="0" algn="l" defTabSz="914400" rtl="0" eaLnBrk="1" latinLnBrk="0" hangingPunct="1">
              <a:lnSpc>
                <a:spcPct val="90000"/>
              </a:lnSpc>
              <a:spcBef>
                <a:spcPts val="500"/>
              </a:spcBef>
              <a:buSzPct val="80000"/>
              <a:buFontTx/>
              <a:buNone/>
              <a:defRPr sz="1200" b="1" i="0" kern="1200">
                <a:solidFill>
                  <a:schemeClr val="tx1"/>
                </a:solidFill>
                <a:latin typeface="Open Sans Semibold" charset="0"/>
                <a:ea typeface="Open Sans Semibold" charset="0"/>
                <a:cs typeface="Open Sans Semibold"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3pPr>
            <a:lvl4pPr marL="13716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4pPr>
            <a:lvl5pPr marL="18288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err="1">
                <a:ln>
                  <a:noFill/>
                </a:ln>
                <a:solidFill>
                  <a:srgbClr val="2A245A"/>
                </a:solidFill>
                <a:effectLst/>
                <a:uLnTx/>
                <a:uFillTx/>
                <a:latin typeface="Panton"/>
                <a:ea typeface="Open Sans Semibold" charset="0"/>
                <a:cs typeface="Open Sans Semibold" charset="0"/>
              </a:rPr>
              <a:t>Etape</a:t>
            </a:r>
            <a:r>
              <a:rPr kumimoji="0" lang="fr-FR" sz="2000" b="1" i="0" u="none" strike="noStrike" kern="1200" cap="none" spc="0" normalizeH="0" baseline="0" noProof="0" dirty="0">
                <a:ln>
                  <a:noFill/>
                </a:ln>
                <a:solidFill>
                  <a:srgbClr val="2A245A"/>
                </a:solidFill>
                <a:effectLst/>
                <a:uLnTx/>
                <a:uFillTx/>
                <a:latin typeface="Panton"/>
                <a:ea typeface="Open Sans Semibold" charset="0"/>
                <a:cs typeface="Open Sans Semibold" charset="0"/>
              </a:rPr>
              <a:t> 2</a:t>
            </a:r>
          </a:p>
        </p:txBody>
      </p:sp>
      <p:sp>
        <p:nvSpPr>
          <p:cNvPr id="9" name="Espace réservé du texte 36">
            <a:extLst>
              <a:ext uri="{FF2B5EF4-FFF2-40B4-BE49-F238E27FC236}">
                <a16:creationId xmlns:a16="http://schemas.microsoft.com/office/drawing/2014/main" id="{2C140C1F-5E40-4533-A0F8-7487CCB2091F}"/>
              </a:ext>
            </a:extLst>
          </p:cNvPr>
          <p:cNvSpPr txBox="1">
            <a:spLocks/>
          </p:cNvSpPr>
          <p:nvPr/>
        </p:nvSpPr>
        <p:spPr>
          <a:xfrm>
            <a:off x="801332" y="4589607"/>
            <a:ext cx="2160000" cy="600047"/>
          </a:xfrm>
          <a:prstGeom prst="rect">
            <a:avLst/>
          </a:prstGeom>
        </p:spPr>
        <p:txBody>
          <a:bodyPr>
            <a:noAutofit/>
          </a:bodyPr>
          <a:lstStyle>
            <a:lvl1pPr marL="0" indent="0" algn="ctr" defTabSz="914400" rtl="0" eaLnBrk="1" latinLnBrk="0" hangingPunct="1">
              <a:lnSpc>
                <a:spcPct val="100000"/>
              </a:lnSpc>
              <a:spcBef>
                <a:spcPts val="0"/>
              </a:spcBef>
              <a:buFontTx/>
              <a:buNone/>
              <a:defRPr sz="2000" b="1" i="0" kern="1200">
                <a:solidFill>
                  <a:schemeClr val="tx2"/>
                </a:solidFill>
                <a:latin typeface="+mn-lt"/>
                <a:ea typeface="Open Sans Semibold" charset="0"/>
                <a:cs typeface="Open Sans Semibold" charset="0"/>
              </a:defRPr>
            </a:lvl1pPr>
            <a:lvl2pPr marL="457200" indent="0" algn="l" defTabSz="914400" rtl="0" eaLnBrk="1" latinLnBrk="0" hangingPunct="1">
              <a:lnSpc>
                <a:spcPct val="90000"/>
              </a:lnSpc>
              <a:spcBef>
                <a:spcPts val="500"/>
              </a:spcBef>
              <a:buSzPct val="80000"/>
              <a:buFontTx/>
              <a:buNone/>
              <a:defRPr sz="1200" b="1" i="0" kern="1200">
                <a:solidFill>
                  <a:schemeClr val="tx1"/>
                </a:solidFill>
                <a:latin typeface="Open Sans Semibold" charset="0"/>
                <a:ea typeface="Open Sans Semibold" charset="0"/>
                <a:cs typeface="Open Sans Semibold"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3pPr>
            <a:lvl4pPr marL="13716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4pPr>
            <a:lvl5pPr marL="18288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err="1">
                <a:ln>
                  <a:noFill/>
                </a:ln>
                <a:solidFill>
                  <a:srgbClr val="2A245A"/>
                </a:solidFill>
                <a:effectLst/>
                <a:uLnTx/>
                <a:uFillTx/>
                <a:latin typeface="Panton"/>
                <a:ea typeface="Open Sans Semibold" charset="0"/>
                <a:cs typeface="Open Sans Semibold" charset="0"/>
              </a:rPr>
              <a:t>Etape</a:t>
            </a:r>
            <a:r>
              <a:rPr kumimoji="0" lang="fr-FR" sz="2000" b="1" i="0" u="none" strike="noStrike" kern="1200" cap="none" spc="0" normalizeH="0" baseline="0" noProof="0" dirty="0">
                <a:ln>
                  <a:noFill/>
                </a:ln>
                <a:solidFill>
                  <a:srgbClr val="2A245A"/>
                </a:solidFill>
                <a:effectLst/>
                <a:uLnTx/>
                <a:uFillTx/>
                <a:latin typeface="Panton"/>
                <a:ea typeface="Open Sans Semibold" charset="0"/>
                <a:cs typeface="Open Sans Semibold" charset="0"/>
              </a:rPr>
              <a:t> 1</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000" b="1" i="0" u="none" strike="noStrike" kern="1200" cap="none" spc="0" normalizeH="0" baseline="0" noProof="0" dirty="0">
              <a:ln>
                <a:noFill/>
              </a:ln>
              <a:solidFill>
                <a:srgbClr val="2A245A"/>
              </a:solidFill>
              <a:effectLst/>
              <a:uLnTx/>
              <a:uFillTx/>
              <a:latin typeface="Panton"/>
              <a:ea typeface="Open Sans Semibold" charset="0"/>
              <a:cs typeface="Open Sans Semibold" charset="0"/>
            </a:endParaRPr>
          </a:p>
        </p:txBody>
      </p:sp>
      <p:sp>
        <p:nvSpPr>
          <p:cNvPr id="10" name="Espace réservé du texte 36">
            <a:extLst>
              <a:ext uri="{FF2B5EF4-FFF2-40B4-BE49-F238E27FC236}">
                <a16:creationId xmlns:a16="http://schemas.microsoft.com/office/drawing/2014/main" id="{DF7C5CF0-E29C-442F-8587-1B6FF863ECAF}"/>
              </a:ext>
            </a:extLst>
          </p:cNvPr>
          <p:cNvSpPr txBox="1">
            <a:spLocks/>
          </p:cNvSpPr>
          <p:nvPr/>
        </p:nvSpPr>
        <p:spPr>
          <a:xfrm>
            <a:off x="6422044" y="4538729"/>
            <a:ext cx="2160000" cy="600047"/>
          </a:xfrm>
          <a:prstGeom prst="rect">
            <a:avLst/>
          </a:prstGeom>
        </p:spPr>
        <p:txBody>
          <a:bodyPr>
            <a:noAutofit/>
          </a:bodyPr>
          <a:lstStyle>
            <a:lvl1pPr marL="0" indent="0" algn="ctr" defTabSz="914400" rtl="0" eaLnBrk="1" latinLnBrk="0" hangingPunct="1">
              <a:lnSpc>
                <a:spcPct val="100000"/>
              </a:lnSpc>
              <a:spcBef>
                <a:spcPts val="0"/>
              </a:spcBef>
              <a:buFontTx/>
              <a:buNone/>
              <a:defRPr sz="2000" b="1" i="0" kern="1200">
                <a:solidFill>
                  <a:schemeClr val="tx2"/>
                </a:solidFill>
                <a:latin typeface="+mn-lt"/>
                <a:ea typeface="Open Sans Semibold" charset="0"/>
                <a:cs typeface="Open Sans Semibold" charset="0"/>
              </a:defRPr>
            </a:lvl1pPr>
            <a:lvl2pPr marL="457200" indent="0" algn="l" defTabSz="914400" rtl="0" eaLnBrk="1" latinLnBrk="0" hangingPunct="1">
              <a:lnSpc>
                <a:spcPct val="90000"/>
              </a:lnSpc>
              <a:spcBef>
                <a:spcPts val="500"/>
              </a:spcBef>
              <a:buSzPct val="80000"/>
              <a:buFontTx/>
              <a:buNone/>
              <a:defRPr sz="1200" b="1" i="0" kern="1200">
                <a:solidFill>
                  <a:schemeClr val="tx1"/>
                </a:solidFill>
                <a:latin typeface="Open Sans Semibold" charset="0"/>
                <a:ea typeface="Open Sans Semibold" charset="0"/>
                <a:cs typeface="Open Sans Semibold"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3pPr>
            <a:lvl4pPr marL="13716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4pPr>
            <a:lvl5pPr marL="18288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2A245A"/>
                </a:solidFill>
                <a:effectLst/>
                <a:uLnTx/>
                <a:uFillTx/>
                <a:latin typeface="Panton"/>
                <a:ea typeface="Open Sans Semibold" charset="0"/>
                <a:cs typeface="Open Sans Semibold" charset="0"/>
              </a:rPr>
              <a:t>Etape 3</a:t>
            </a:r>
          </a:p>
        </p:txBody>
      </p:sp>
      <p:sp>
        <p:nvSpPr>
          <p:cNvPr id="11" name="Espace réservé du texte 36">
            <a:extLst>
              <a:ext uri="{FF2B5EF4-FFF2-40B4-BE49-F238E27FC236}">
                <a16:creationId xmlns:a16="http://schemas.microsoft.com/office/drawing/2014/main" id="{D49302B7-1F26-4821-B810-067914B2EE73}"/>
              </a:ext>
            </a:extLst>
          </p:cNvPr>
          <p:cNvSpPr txBox="1">
            <a:spLocks/>
          </p:cNvSpPr>
          <p:nvPr/>
        </p:nvSpPr>
        <p:spPr>
          <a:xfrm>
            <a:off x="8961496" y="4538729"/>
            <a:ext cx="2160000" cy="600047"/>
          </a:xfrm>
          <a:prstGeom prst="rect">
            <a:avLst/>
          </a:prstGeom>
        </p:spPr>
        <p:txBody>
          <a:bodyPr>
            <a:noAutofit/>
          </a:bodyPr>
          <a:lstStyle>
            <a:lvl1pPr marL="0" indent="0" algn="ctr" defTabSz="914400" rtl="0" eaLnBrk="1" latinLnBrk="0" hangingPunct="1">
              <a:lnSpc>
                <a:spcPct val="100000"/>
              </a:lnSpc>
              <a:spcBef>
                <a:spcPts val="0"/>
              </a:spcBef>
              <a:buFontTx/>
              <a:buNone/>
              <a:defRPr sz="2000" b="1" i="0" kern="1200">
                <a:solidFill>
                  <a:schemeClr val="tx2"/>
                </a:solidFill>
                <a:latin typeface="+mn-lt"/>
                <a:ea typeface="Open Sans Semibold" charset="0"/>
                <a:cs typeface="Open Sans Semibold" charset="0"/>
              </a:defRPr>
            </a:lvl1pPr>
            <a:lvl2pPr marL="457200" indent="0" algn="l" defTabSz="914400" rtl="0" eaLnBrk="1" latinLnBrk="0" hangingPunct="1">
              <a:lnSpc>
                <a:spcPct val="90000"/>
              </a:lnSpc>
              <a:spcBef>
                <a:spcPts val="500"/>
              </a:spcBef>
              <a:buSzPct val="80000"/>
              <a:buFontTx/>
              <a:buNone/>
              <a:defRPr sz="1200" b="1" i="0" kern="1200">
                <a:solidFill>
                  <a:schemeClr val="tx1"/>
                </a:solidFill>
                <a:latin typeface="Open Sans Semibold" charset="0"/>
                <a:ea typeface="Open Sans Semibold" charset="0"/>
                <a:cs typeface="Open Sans Semibold"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3pPr>
            <a:lvl4pPr marL="13716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4pPr>
            <a:lvl5pPr marL="1828800" indent="0" algn="l" defTabSz="914400" rtl="0" eaLnBrk="1" latinLnBrk="0" hangingPunct="1">
              <a:lnSpc>
                <a:spcPct val="90000"/>
              </a:lnSpc>
              <a:spcBef>
                <a:spcPts val="500"/>
              </a:spcBef>
              <a:buFont typeface="Arial" panose="020B0604020202020204" pitchFamily="34" charset="0"/>
              <a:buNone/>
              <a:defRPr sz="1200" b="1" i="0" kern="1200">
                <a:solidFill>
                  <a:schemeClr val="tx1"/>
                </a:solidFill>
                <a:latin typeface="Open Sans Semibold" charset="0"/>
                <a:ea typeface="Open Sans Semibold" charset="0"/>
                <a:cs typeface="Open Sans Semibold"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2A245A"/>
                </a:solidFill>
                <a:effectLst/>
                <a:uLnTx/>
                <a:uFillTx/>
                <a:latin typeface="Panton"/>
                <a:ea typeface="Open Sans Semibold" charset="0"/>
                <a:cs typeface="Open Sans Semibold" charset="0"/>
              </a:rPr>
              <a:t>Etape 4</a:t>
            </a:r>
          </a:p>
        </p:txBody>
      </p:sp>
      <p:sp>
        <p:nvSpPr>
          <p:cNvPr id="12" name="Espace réservé du texte 53">
            <a:extLst>
              <a:ext uri="{FF2B5EF4-FFF2-40B4-BE49-F238E27FC236}">
                <a16:creationId xmlns:a16="http://schemas.microsoft.com/office/drawing/2014/main" id="{3835E608-D81F-4D68-A7DA-1AEAAF8409AA}"/>
              </a:ext>
            </a:extLst>
          </p:cNvPr>
          <p:cNvSpPr txBox="1">
            <a:spLocks/>
          </p:cNvSpPr>
          <p:nvPr/>
        </p:nvSpPr>
        <p:spPr>
          <a:xfrm>
            <a:off x="3444127" y="5297284"/>
            <a:ext cx="2160000" cy="838439"/>
          </a:xfrm>
          <a:prstGeom prst="rect">
            <a:avLst/>
          </a:prstGeom>
        </p:spPr>
        <p:txBody>
          <a:bodyPr>
            <a:noAutofit/>
          </a:bodyPr>
          <a:lstStyle>
            <a:lvl1pPr marL="0" indent="0" algn="l" defTabSz="914400" rtl="0" eaLnBrk="1" latinLnBrk="0" hangingPunct="1">
              <a:lnSpc>
                <a:spcPct val="90000"/>
              </a:lnSpc>
              <a:spcBef>
                <a:spcPts val="1000"/>
              </a:spcBef>
              <a:buFontTx/>
              <a:buNone/>
              <a:defRPr sz="1600" b="0" i="0" kern="1200">
                <a:solidFill>
                  <a:schemeClr val="tx2"/>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900" b="0" i="0" kern="1200">
                <a:solidFill>
                  <a:srgbClr val="52646D"/>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900" b="0" i="0" kern="1200">
                <a:solidFill>
                  <a:srgbClr val="52646D"/>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lang="fr-FR" dirty="0">
                <a:solidFill>
                  <a:srgbClr val="2A245A"/>
                </a:solidFill>
                <a:latin typeface="Panton"/>
              </a:rPr>
              <a:t>Identification d’un référent SI</a:t>
            </a:r>
            <a:endParaRPr kumimoji="0" lang="fr-FR" sz="1600" b="0" i="0" u="none" strike="noStrike" kern="1200" cap="none" spc="0" normalizeH="0" baseline="0" noProof="0" dirty="0">
              <a:ln>
                <a:noFill/>
              </a:ln>
              <a:solidFill>
                <a:srgbClr val="2A245A"/>
              </a:solidFill>
              <a:effectLst/>
              <a:uLnTx/>
              <a:uFillTx/>
              <a:latin typeface="Panton"/>
              <a:ea typeface="Open Sans" charset="0"/>
              <a:cs typeface="Open Sans" charset="0"/>
            </a:endParaRPr>
          </a:p>
        </p:txBody>
      </p:sp>
      <p:sp>
        <p:nvSpPr>
          <p:cNvPr id="13" name="Espace réservé du texte 53">
            <a:extLst>
              <a:ext uri="{FF2B5EF4-FFF2-40B4-BE49-F238E27FC236}">
                <a16:creationId xmlns:a16="http://schemas.microsoft.com/office/drawing/2014/main" id="{F1BF134F-59AC-4187-9760-9659EDF3F158}"/>
              </a:ext>
            </a:extLst>
          </p:cNvPr>
          <p:cNvSpPr txBox="1">
            <a:spLocks/>
          </p:cNvSpPr>
          <p:nvPr/>
        </p:nvSpPr>
        <p:spPr>
          <a:xfrm>
            <a:off x="801333" y="5321937"/>
            <a:ext cx="2160000" cy="838439"/>
          </a:xfrm>
          <a:prstGeom prst="rect">
            <a:avLst/>
          </a:prstGeom>
        </p:spPr>
        <p:txBody>
          <a:bodyPr>
            <a:noAutofit/>
          </a:bodyPr>
          <a:lstStyle>
            <a:lvl1pPr marL="0" indent="0" algn="l" defTabSz="914400" rtl="0" eaLnBrk="1" latinLnBrk="0" hangingPunct="1">
              <a:lnSpc>
                <a:spcPct val="90000"/>
              </a:lnSpc>
              <a:spcBef>
                <a:spcPts val="1000"/>
              </a:spcBef>
              <a:buFontTx/>
              <a:buNone/>
              <a:defRPr sz="1600" b="0" i="0" kern="1200">
                <a:solidFill>
                  <a:schemeClr val="tx2"/>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900" b="0" i="0" kern="1200">
                <a:solidFill>
                  <a:srgbClr val="52646D"/>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900" b="0" i="0" kern="1200">
                <a:solidFill>
                  <a:srgbClr val="52646D"/>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fr-FR" sz="1600" b="0" i="0" u="none" strike="noStrike" kern="1200" cap="none" spc="0" normalizeH="0" baseline="0" noProof="0" dirty="0">
                <a:ln>
                  <a:noFill/>
                </a:ln>
                <a:solidFill>
                  <a:srgbClr val="2A245A"/>
                </a:solidFill>
                <a:effectLst/>
                <a:uLnTx/>
                <a:uFillTx/>
                <a:latin typeface="Panton"/>
                <a:ea typeface="Open Sans" charset="0"/>
                <a:cs typeface="Open Sans" charset="0"/>
              </a:rPr>
              <a:t>Diagnostic de l’existant</a:t>
            </a:r>
          </a:p>
        </p:txBody>
      </p:sp>
      <p:sp>
        <p:nvSpPr>
          <p:cNvPr id="14" name="Espace réservé du texte 53">
            <a:extLst>
              <a:ext uri="{FF2B5EF4-FFF2-40B4-BE49-F238E27FC236}">
                <a16:creationId xmlns:a16="http://schemas.microsoft.com/office/drawing/2014/main" id="{B27D9C42-3476-4B7A-B91A-C81F474A9D77}"/>
              </a:ext>
            </a:extLst>
          </p:cNvPr>
          <p:cNvSpPr txBox="1">
            <a:spLocks/>
          </p:cNvSpPr>
          <p:nvPr/>
        </p:nvSpPr>
        <p:spPr>
          <a:xfrm>
            <a:off x="6422046" y="5271059"/>
            <a:ext cx="2160000" cy="838439"/>
          </a:xfrm>
          <a:prstGeom prst="rect">
            <a:avLst/>
          </a:prstGeom>
        </p:spPr>
        <p:txBody>
          <a:bodyPr>
            <a:noAutofit/>
          </a:bodyPr>
          <a:lstStyle>
            <a:lvl1pPr marL="0" indent="0" algn="l" defTabSz="914400" rtl="0" eaLnBrk="1" latinLnBrk="0" hangingPunct="1">
              <a:lnSpc>
                <a:spcPct val="90000"/>
              </a:lnSpc>
              <a:spcBef>
                <a:spcPts val="1000"/>
              </a:spcBef>
              <a:buFontTx/>
              <a:buNone/>
              <a:defRPr sz="1600" b="0" i="0" kern="1200">
                <a:solidFill>
                  <a:schemeClr val="tx2"/>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900" b="0" i="0" kern="1200">
                <a:solidFill>
                  <a:srgbClr val="52646D"/>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900" b="0" i="0" kern="1200">
                <a:solidFill>
                  <a:srgbClr val="52646D"/>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fr-FR" sz="1600" b="0" i="0" u="none" strike="noStrike" kern="1200" cap="none" spc="0" normalizeH="0" baseline="0" noProof="0" dirty="0">
                <a:ln>
                  <a:noFill/>
                </a:ln>
                <a:solidFill>
                  <a:srgbClr val="2A245A"/>
                </a:solidFill>
                <a:effectLst/>
                <a:uLnTx/>
                <a:uFillTx/>
                <a:latin typeface="Panton"/>
                <a:ea typeface="Open Sans" charset="0"/>
                <a:cs typeface="Open Sans" charset="0"/>
              </a:rPr>
              <a:t>Définition, priorisation, et lancement des projets</a:t>
            </a:r>
          </a:p>
        </p:txBody>
      </p:sp>
      <p:sp>
        <p:nvSpPr>
          <p:cNvPr id="15" name="Espace réservé du texte 53">
            <a:extLst>
              <a:ext uri="{FF2B5EF4-FFF2-40B4-BE49-F238E27FC236}">
                <a16:creationId xmlns:a16="http://schemas.microsoft.com/office/drawing/2014/main" id="{D60029FA-023C-4359-8BCF-003B24E8330B}"/>
              </a:ext>
            </a:extLst>
          </p:cNvPr>
          <p:cNvSpPr txBox="1">
            <a:spLocks/>
          </p:cNvSpPr>
          <p:nvPr/>
        </p:nvSpPr>
        <p:spPr>
          <a:xfrm>
            <a:off x="8961494" y="5271059"/>
            <a:ext cx="2392305" cy="838439"/>
          </a:xfrm>
          <a:prstGeom prst="rect">
            <a:avLst/>
          </a:prstGeom>
        </p:spPr>
        <p:txBody>
          <a:bodyPr>
            <a:noAutofit/>
          </a:bodyPr>
          <a:lstStyle>
            <a:lvl1pPr marL="0" indent="0" algn="l" defTabSz="914400" rtl="0" eaLnBrk="1" latinLnBrk="0" hangingPunct="1">
              <a:lnSpc>
                <a:spcPct val="90000"/>
              </a:lnSpc>
              <a:spcBef>
                <a:spcPts val="1000"/>
              </a:spcBef>
              <a:buFontTx/>
              <a:buNone/>
              <a:defRPr sz="1600" b="0" i="0" kern="1200">
                <a:solidFill>
                  <a:schemeClr val="tx2"/>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900" b="0" i="0" kern="1200">
                <a:solidFill>
                  <a:srgbClr val="52646D"/>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900" b="0" i="0" kern="1200">
                <a:solidFill>
                  <a:srgbClr val="52646D"/>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900" b="0" i="0" kern="1200">
                <a:solidFill>
                  <a:srgbClr val="52646D"/>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fr-FR" sz="1600" b="0" i="0" u="none" strike="noStrike" kern="1200" cap="none" spc="0" normalizeH="0" baseline="0" noProof="0" dirty="0">
                <a:ln>
                  <a:noFill/>
                </a:ln>
                <a:solidFill>
                  <a:srgbClr val="2A245A"/>
                </a:solidFill>
                <a:effectLst/>
                <a:uLnTx/>
                <a:uFillTx/>
                <a:latin typeface="Panton"/>
                <a:ea typeface="Open Sans" charset="0"/>
                <a:cs typeface="Open Sans" charset="0"/>
              </a:rPr>
              <a:t>Modalités d’évaluation/ajustement</a:t>
            </a:r>
          </a:p>
        </p:txBody>
      </p:sp>
      <p:sp>
        <p:nvSpPr>
          <p:cNvPr id="18" name="Ellipse 17">
            <a:extLst>
              <a:ext uri="{FF2B5EF4-FFF2-40B4-BE49-F238E27FC236}">
                <a16:creationId xmlns:a16="http://schemas.microsoft.com/office/drawing/2014/main" id="{EC66EE70-ED39-4039-9B11-B136C4727B39}"/>
              </a:ext>
            </a:extLst>
          </p:cNvPr>
          <p:cNvSpPr/>
          <p:nvPr/>
        </p:nvSpPr>
        <p:spPr>
          <a:xfrm>
            <a:off x="9260794" y="2799327"/>
            <a:ext cx="1483200" cy="14834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2A245A"/>
              </a:solidFill>
              <a:effectLst/>
              <a:uLnTx/>
              <a:uFillTx/>
              <a:latin typeface="Panton"/>
              <a:ea typeface="+mn-ea"/>
              <a:cs typeface="+mn-cs"/>
            </a:endParaRPr>
          </a:p>
        </p:txBody>
      </p:sp>
      <p:sp>
        <p:nvSpPr>
          <p:cNvPr id="21" name="ZoneTexte 20">
            <a:extLst>
              <a:ext uri="{FF2B5EF4-FFF2-40B4-BE49-F238E27FC236}">
                <a16:creationId xmlns:a16="http://schemas.microsoft.com/office/drawing/2014/main" id="{B582852F-932A-FD16-02CD-9190DF17FC01}"/>
              </a:ext>
            </a:extLst>
          </p:cNvPr>
          <p:cNvSpPr txBox="1"/>
          <p:nvPr/>
        </p:nvSpPr>
        <p:spPr>
          <a:xfrm>
            <a:off x="3646703" y="3018776"/>
            <a:ext cx="792000" cy="923330"/>
          </a:xfrm>
          <a:prstGeom prst="rect">
            <a:avLst/>
          </a:prstGeom>
          <a:noFill/>
        </p:spPr>
        <p:txBody>
          <a:bodyPr wrap="square" rtlCol="0">
            <a:spAutoFit/>
          </a:bodyPr>
          <a:lstStyle/>
          <a:p>
            <a:r>
              <a:rPr lang="fr-FR" sz="5400" dirty="0">
                <a:solidFill>
                  <a:schemeClr val="bg1"/>
                </a:solidFill>
                <a:latin typeface="Panton IconsA" panose="00000500000000000000" pitchFamily="50" charset="0"/>
              </a:rPr>
              <a:t>t</a:t>
            </a:r>
          </a:p>
        </p:txBody>
      </p:sp>
      <p:sp>
        <p:nvSpPr>
          <p:cNvPr id="22" name="ZoneTexte 21">
            <a:extLst>
              <a:ext uri="{FF2B5EF4-FFF2-40B4-BE49-F238E27FC236}">
                <a16:creationId xmlns:a16="http://schemas.microsoft.com/office/drawing/2014/main" id="{9F72ABD1-984A-18BF-63A1-6427356CD1F1}"/>
              </a:ext>
            </a:extLst>
          </p:cNvPr>
          <p:cNvSpPr txBox="1"/>
          <p:nvPr/>
        </p:nvSpPr>
        <p:spPr>
          <a:xfrm>
            <a:off x="1173777" y="2748016"/>
            <a:ext cx="792000" cy="1323439"/>
          </a:xfrm>
          <a:prstGeom prst="rect">
            <a:avLst/>
          </a:prstGeom>
          <a:noFill/>
        </p:spPr>
        <p:txBody>
          <a:bodyPr wrap="square" rtlCol="0">
            <a:spAutoFit/>
          </a:bodyPr>
          <a:lstStyle>
            <a:defPPr>
              <a:defRPr lang="fr-FR"/>
            </a:defPPr>
            <a:lvl1pPr>
              <a:defRPr>
                <a:latin typeface="Panton IconsB" panose="00000500000000000000" pitchFamily="50" charset="0"/>
              </a:defRPr>
            </a:lvl1pPr>
          </a:lstStyle>
          <a:p>
            <a:r>
              <a:rPr lang="fr-FR" sz="8000" dirty="0">
                <a:solidFill>
                  <a:schemeClr val="bg1"/>
                </a:solidFill>
                <a:latin typeface="Panton IconsC" panose="00000500000000000000" pitchFamily="50" charset="0"/>
              </a:rPr>
              <a:t>t</a:t>
            </a:r>
          </a:p>
        </p:txBody>
      </p:sp>
      <p:sp>
        <p:nvSpPr>
          <p:cNvPr id="23" name="ZoneTexte 22">
            <a:extLst>
              <a:ext uri="{FF2B5EF4-FFF2-40B4-BE49-F238E27FC236}">
                <a16:creationId xmlns:a16="http://schemas.microsoft.com/office/drawing/2014/main" id="{AC9AF987-D8C0-EEBD-E2D7-C3438345271A}"/>
              </a:ext>
            </a:extLst>
          </p:cNvPr>
          <p:cNvSpPr txBox="1"/>
          <p:nvPr/>
        </p:nvSpPr>
        <p:spPr>
          <a:xfrm>
            <a:off x="6628578" y="2812935"/>
            <a:ext cx="792000" cy="1323439"/>
          </a:xfrm>
          <a:prstGeom prst="rect">
            <a:avLst/>
          </a:prstGeom>
          <a:noFill/>
        </p:spPr>
        <p:txBody>
          <a:bodyPr wrap="square" rtlCol="0">
            <a:spAutoFit/>
          </a:bodyPr>
          <a:lstStyle>
            <a:defPPr>
              <a:defRPr lang="fr-FR"/>
            </a:defPPr>
            <a:lvl1pPr>
              <a:defRPr>
                <a:latin typeface="Panton IconsA" panose="00000500000000000000" pitchFamily="50" charset="0"/>
              </a:defRPr>
            </a:lvl1pPr>
          </a:lstStyle>
          <a:p>
            <a:r>
              <a:rPr lang="fr-FR" sz="8000" dirty="0">
                <a:solidFill>
                  <a:schemeClr val="bg1"/>
                </a:solidFill>
                <a:latin typeface="Panton IconsB" panose="00000500000000000000" pitchFamily="50" charset="0"/>
              </a:rPr>
              <a:t>W</a:t>
            </a:r>
          </a:p>
        </p:txBody>
      </p:sp>
      <p:sp>
        <p:nvSpPr>
          <p:cNvPr id="28" name="ZoneTexte 27">
            <a:extLst>
              <a:ext uri="{FF2B5EF4-FFF2-40B4-BE49-F238E27FC236}">
                <a16:creationId xmlns:a16="http://schemas.microsoft.com/office/drawing/2014/main" id="{398CF5F7-9253-E0BA-B4CC-A730E1F7749B}"/>
              </a:ext>
            </a:extLst>
          </p:cNvPr>
          <p:cNvSpPr txBox="1"/>
          <p:nvPr/>
        </p:nvSpPr>
        <p:spPr>
          <a:xfrm>
            <a:off x="9356036" y="2828003"/>
            <a:ext cx="1387958" cy="1323439"/>
          </a:xfrm>
          <a:prstGeom prst="rect">
            <a:avLst/>
          </a:prstGeom>
          <a:noFill/>
        </p:spPr>
        <p:txBody>
          <a:bodyPr wrap="square" rtlCol="0">
            <a:spAutoFit/>
          </a:bodyPr>
          <a:lstStyle/>
          <a:p>
            <a:r>
              <a:rPr lang="fr-FR" sz="8000" dirty="0">
                <a:solidFill>
                  <a:schemeClr val="bg1"/>
                </a:solidFill>
                <a:latin typeface="Panton IconsA" panose="00000500000000000000" pitchFamily="50" charset="0"/>
              </a:rPr>
              <a:t>W</a:t>
            </a:r>
          </a:p>
        </p:txBody>
      </p:sp>
    </p:spTree>
    <p:extLst>
      <p:ext uri="{BB962C8B-B14F-4D97-AF65-F5344CB8AC3E}">
        <p14:creationId xmlns:p14="http://schemas.microsoft.com/office/powerpoint/2010/main" val="2216345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25">
            <a:extLst>
              <a:ext uri="{FF2B5EF4-FFF2-40B4-BE49-F238E27FC236}">
                <a16:creationId xmlns:a16="http://schemas.microsoft.com/office/drawing/2014/main" id="{349844CB-7E5F-4A23-8AE7-FD15F528DF86}"/>
              </a:ext>
            </a:extLst>
          </p:cNvPr>
          <p:cNvSpPr txBox="1">
            <a:spLocks/>
          </p:cNvSpPr>
          <p:nvPr/>
        </p:nvSpPr>
        <p:spPr>
          <a:xfrm>
            <a:off x="1746628" y="2210910"/>
            <a:ext cx="9360913" cy="4281965"/>
          </a:xfrm>
          <a:prstGeom prst="rect">
            <a:avLst/>
          </a:prstGeom>
        </p:spPr>
        <p:txBody>
          <a:bodyPr>
            <a:normAutofit lnSpcReduction="1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b="0" kern="1200">
                <a:solidFill>
                  <a:srgbClr val="52646D"/>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u="sng" dirty="0"/>
              <a:t>Objectifs :</a:t>
            </a:r>
          </a:p>
          <a:p>
            <a:endParaRPr lang="fr-FR" b="1" u="sng" dirty="0"/>
          </a:p>
          <a:p>
            <a:r>
              <a:rPr lang="fr-FR" dirty="0"/>
              <a:t>Connaître les fonctionnalités mal/non assurées par le SI</a:t>
            </a:r>
          </a:p>
          <a:p>
            <a:r>
              <a:rPr lang="fr-FR" dirty="0"/>
              <a:t>Connaître les vulnérabilités de son SI</a:t>
            </a:r>
          </a:p>
          <a:p>
            <a:endParaRPr lang="fr-FR" dirty="0"/>
          </a:p>
          <a:p>
            <a:endParaRPr lang="fr-FR" dirty="0"/>
          </a:p>
          <a:p>
            <a:r>
              <a:rPr lang="fr-FR" b="1" u="sng" dirty="0"/>
              <a:t>Rôles :</a:t>
            </a:r>
          </a:p>
          <a:p>
            <a:endParaRPr lang="fr-FR" dirty="0"/>
          </a:p>
          <a:p>
            <a:pPr marL="342900" indent="-342900">
              <a:buFont typeface="Arial" panose="020B0604020202020204" pitchFamily="34" charset="0"/>
              <a:buChar char="•"/>
            </a:pPr>
            <a:r>
              <a:rPr lang="fr-FR" dirty="0"/>
              <a:t>Créer un schéma d’organisation des applications, des niveaux de support, du réseau</a:t>
            </a:r>
          </a:p>
          <a:p>
            <a:endParaRPr lang="fr-FR" dirty="0"/>
          </a:p>
          <a:p>
            <a:pPr marL="342900" indent="-342900">
              <a:buFont typeface="Arial" panose="020B0604020202020204" pitchFamily="34" charset="0"/>
              <a:buChar char="•"/>
            </a:pPr>
            <a:r>
              <a:rPr lang="fr-FR" dirty="0"/>
              <a:t>Garantir la gouvernance et la stratégie du SI</a:t>
            </a:r>
          </a:p>
          <a:p>
            <a:endParaRPr lang="fr-FR" dirty="0"/>
          </a:p>
          <a:p>
            <a:pPr marL="342900" indent="-342900">
              <a:buFont typeface="Arial" panose="020B0604020202020204" pitchFamily="34" charset="0"/>
              <a:buChar char="•"/>
            </a:pPr>
            <a:r>
              <a:rPr lang="fr-FR" dirty="0"/>
              <a:t>Assurer la politique de sécurité du SI</a:t>
            </a:r>
          </a:p>
        </p:txBody>
      </p:sp>
      <p:sp>
        <p:nvSpPr>
          <p:cNvPr id="16" name="Titre 15">
            <a:extLst>
              <a:ext uri="{FF2B5EF4-FFF2-40B4-BE49-F238E27FC236}">
                <a16:creationId xmlns:a16="http://schemas.microsoft.com/office/drawing/2014/main" id="{277E264E-9F87-6249-75C1-5C702E5FA02C}"/>
              </a:ext>
            </a:extLst>
          </p:cNvPr>
          <p:cNvSpPr>
            <a:spLocks noGrp="1"/>
          </p:cNvSpPr>
          <p:nvPr>
            <p:ph type="title"/>
          </p:nvPr>
        </p:nvSpPr>
        <p:spPr/>
        <p:txBody>
          <a:bodyPr/>
          <a:lstStyle/>
          <a:p>
            <a:r>
              <a:rPr lang="fr-FR" dirty="0"/>
              <a:t>Organisation de la feuille de route du SI 1/4</a:t>
            </a:r>
          </a:p>
        </p:txBody>
      </p:sp>
      <p:sp>
        <p:nvSpPr>
          <p:cNvPr id="19" name="Espace réservé du texte 25">
            <a:extLst>
              <a:ext uri="{FF2B5EF4-FFF2-40B4-BE49-F238E27FC236}">
                <a16:creationId xmlns:a16="http://schemas.microsoft.com/office/drawing/2014/main" id="{1805371A-28A2-34EA-10E0-2B1E6E2ACC24}"/>
              </a:ext>
            </a:extLst>
          </p:cNvPr>
          <p:cNvSpPr txBox="1">
            <a:spLocks/>
          </p:cNvSpPr>
          <p:nvPr/>
        </p:nvSpPr>
        <p:spPr>
          <a:xfrm>
            <a:off x="1610903" y="1503453"/>
            <a:ext cx="9496638" cy="381669"/>
          </a:xfrm>
          <a:prstGeom prst="rect">
            <a:avLst/>
          </a:prstGeom>
        </p:spPr>
        <p:txBody>
          <a:bodyPr>
            <a:noAutofit/>
          </a:bodyPr>
          <a:lstStyle>
            <a:lvl1pPr marL="0" indent="0" algn="l" defTabSz="914400" rtl="0" eaLnBrk="1" latinLnBrk="0" hangingPunct="1">
              <a:lnSpc>
                <a:spcPct val="90000"/>
              </a:lnSpc>
              <a:spcBef>
                <a:spcPts val="1000"/>
              </a:spcBef>
              <a:buFontTx/>
              <a:buNone/>
              <a:defRPr sz="2400" b="1" kern="1200">
                <a:solidFill>
                  <a:srgbClr val="0EB7D5"/>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Diagnostic de l’existant</a:t>
            </a:r>
          </a:p>
        </p:txBody>
      </p:sp>
      <p:sp>
        <p:nvSpPr>
          <p:cNvPr id="2" name="Ellipse 1">
            <a:extLst>
              <a:ext uri="{FF2B5EF4-FFF2-40B4-BE49-F238E27FC236}">
                <a16:creationId xmlns:a16="http://schemas.microsoft.com/office/drawing/2014/main" id="{2E65F36E-2ED3-FE51-E0E4-907B56DF4827}"/>
              </a:ext>
            </a:extLst>
          </p:cNvPr>
          <p:cNvSpPr/>
          <p:nvPr/>
        </p:nvSpPr>
        <p:spPr>
          <a:xfrm>
            <a:off x="838200" y="1374356"/>
            <a:ext cx="583201" cy="583323"/>
          </a:xfrm>
          <a:prstGeom prst="ellipse">
            <a:avLst/>
          </a:prstGeom>
          <a:gradFill>
            <a:gsLst>
              <a:gs pos="0">
                <a:schemeClr val="accent3"/>
              </a:gs>
              <a:gs pos="100000">
                <a:schemeClr val="accent3">
                  <a:lumMod val="5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ea typeface="+mn-ea"/>
              <a:cs typeface="+mn-cs"/>
            </a:endParaRPr>
          </a:p>
        </p:txBody>
      </p:sp>
      <p:sp>
        <p:nvSpPr>
          <p:cNvPr id="3" name="Espace réservé du texte 25">
            <a:extLst>
              <a:ext uri="{FF2B5EF4-FFF2-40B4-BE49-F238E27FC236}">
                <a16:creationId xmlns:a16="http://schemas.microsoft.com/office/drawing/2014/main" id="{6B84229A-460D-DEDB-40EB-53271469B6DF}"/>
              </a:ext>
            </a:extLst>
          </p:cNvPr>
          <p:cNvSpPr txBox="1">
            <a:spLocks/>
          </p:cNvSpPr>
          <p:nvPr/>
        </p:nvSpPr>
        <p:spPr>
          <a:xfrm>
            <a:off x="755355" y="1523729"/>
            <a:ext cx="772703" cy="388570"/>
          </a:xfrm>
          <a:prstGeom prst="rect">
            <a:avLst/>
          </a:prstGeom>
        </p:spPr>
        <p:txBody>
          <a:bodyPr/>
          <a:lstStyle>
            <a:lvl1pPr marL="0" indent="0" algn="ctr" defTabSz="914400" rtl="0" eaLnBrk="1" latinLnBrk="0" hangingPunct="1">
              <a:lnSpc>
                <a:spcPct val="90000"/>
              </a:lnSpc>
              <a:spcBef>
                <a:spcPts val="1000"/>
              </a:spcBef>
              <a:buFontTx/>
              <a:buNone/>
              <a:defRPr sz="2000" b="1" kern="1200">
                <a:solidFill>
                  <a:schemeClr val="bg1"/>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01</a:t>
            </a:r>
          </a:p>
        </p:txBody>
      </p:sp>
    </p:spTree>
    <p:extLst>
      <p:ext uri="{BB962C8B-B14F-4D97-AF65-F5344CB8AC3E}">
        <p14:creationId xmlns:p14="http://schemas.microsoft.com/office/powerpoint/2010/main" val="710980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25">
            <a:extLst>
              <a:ext uri="{FF2B5EF4-FFF2-40B4-BE49-F238E27FC236}">
                <a16:creationId xmlns:a16="http://schemas.microsoft.com/office/drawing/2014/main" id="{336B046F-6BE3-4927-B4DA-C3FC9DA60F72}"/>
              </a:ext>
            </a:extLst>
          </p:cNvPr>
          <p:cNvSpPr txBox="1">
            <a:spLocks/>
          </p:cNvSpPr>
          <p:nvPr/>
        </p:nvSpPr>
        <p:spPr>
          <a:xfrm>
            <a:off x="1857162" y="1559704"/>
            <a:ext cx="9496638" cy="381669"/>
          </a:xfrm>
          <a:prstGeom prst="rect">
            <a:avLst/>
          </a:prstGeom>
        </p:spPr>
        <p:txBody>
          <a:bodyPr>
            <a:noAutofit/>
          </a:bodyPr>
          <a:lstStyle>
            <a:lvl1pPr marL="0" indent="0" algn="l" defTabSz="914400" rtl="0" eaLnBrk="1" latinLnBrk="0" hangingPunct="1">
              <a:lnSpc>
                <a:spcPct val="90000"/>
              </a:lnSpc>
              <a:spcBef>
                <a:spcPts val="1000"/>
              </a:spcBef>
              <a:buFontTx/>
              <a:buNone/>
              <a:defRPr sz="2400" b="1" kern="1200">
                <a:solidFill>
                  <a:schemeClr val="accent3"/>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Nomination d’un référent de votre Système d’Information</a:t>
            </a:r>
          </a:p>
          <a:p>
            <a:endParaRPr lang="fr-FR" dirty="0"/>
          </a:p>
          <a:p>
            <a:endParaRPr lang="fr-FR" dirty="0"/>
          </a:p>
          <a:p>
            <a:endParaRPr lang="fr-FR" dirty="0"/>
          </a:p>
          <a:p>
            <a:endParaRPr lang="fr-FR" dirty="0"/>
          </a:p>
        </p:txBody>
      </p:sp>
      <p:sp>
        <p:nvSpPr>
          <p:cNvPr id="7" name="Espace réservé du texte 25">
            <a:extLst>
              <a:ext uri="{FF2B5EF4-FFF2-40B4-BE49-F238E27FC236}">
                <a16:creationId xmlns:a16="http://schemas.microsoft.com/office/drawing/2014/main" id="{349844CB-7E5F-4A23-8AE7-FD15F528DF86}"/>
              </a:ext>
            </a:extLst>
          </p:cNvPr>
          <p:cNvSpPr txBox="1">
            <a:spLocks/>
          </p:cNvSpPr>
          <p:nvPr/>
        </p:nvSpPr>
        <p:spPr>
          <a:xfrm>
            <a:off x="1574242" y="2373055"/>
            <a:ext cx="9360913" cy="4281965"/>
          </a:xfrm>
          <a:prstGeom prst="rect">
            <a:avLst/>
          </a:prstGeom>
        </p:spPr>
        <p:txBody>
          <a:bodyPr>
            <a:normAutofit fontScale="92500" lnSpcReduction="1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b="0" kern="1200">
                <a:solidFill>
                  <a:srgbClr val="52646D"/>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u="sng" dirty="0"/>
              <a:t>Objectif :</a:t>
            </a:r>
          </a:p>
          <a:p>
            <a:endParaRPr lang="fr-FR" b="1" u="sng" dirty="0"/>
          </a:p>
          <a:p>
            <a:r>
              <a:rPr lang="fr-FR" dirty="0"/>
              <a:t>S’assurer de la bonne conduite du projet dans son ensemble</a:t>
            </a:r>
          </a:p>
          <a:p>
            <a:endParaRPr lang="fr-FR" dirty="0"/>
          </a:p>
          <a:p>
            <a:endParaRPr lang="fr-FR" dirty="0"/>
          </a:p>
          <a:p>
            <a:r>
              <a:rPr lang="fr-FR" b="1" u="sng" dirty="0"/>
              <a:t>Rôles :</a:t>
            </a:r>
          </a:p>
          <a:p>
            <a:endParaRPr lang="fr-FR" dirty="0"/>
          </a:p>
          <a:p>
            <a:pPr marL="342900" indent="-342900">
              <a:buFont typeface="Wingdings" panose="05000000000000000000" pitchFamily="2" charset="2"/>
              <a:buChar char="§"/>
            </a:pPr>
            <a:r>
              <a:rPr lang="fr-FR" i="1" dirty="0"/>
              <a:t>Participe au  bon fonctionnement des systèmes informatiques</a:t>
            </a:r>
          </a:p>
          <a:p>
            <a:pPr marL="342900" indent="-342900">
              <a:buFont typeface="Wingdings" panose="05000000000000000000" pitchFamily="2" charset="2"/>
              <a:buChar char="§"/>
            </a:pPr>
            <a:endParaRPr lang="fr-FR" dirty="0"/>
          </a:p>
          <a:p>
            <a:pPr marL="342900" indent="-342900">
              <a:buFont typeface="Wingdings" panose="05000000000000000000" pitchFamily="2" charset="2"/>
              <a:buChar char="§"/>
            </a:pPr>
            <a:r>
              <a:rPr lang="fr-FR" dirty="0"/>
              <a:t>Contribue à la cohérence du système d’information de la structure</a:t>
            </a:r>
          </a:p>
          <a:p>
            <a:pPr marL="342900" indent="-342900">
              <a:buFont typeface="Wingdings" panose="05000000000000000000" pitchFamily="2" charset="2"/>
              <a:buChar char="§"/>
            </a:pPr>
            <a:endParaRPr lang="fr-FR" dirty="0"/>
          </a:p>
          <a:p>
            <a:pPr marL="342900" indent="-342900">
              <a:buFont typeface="Wingdings" panose="05000000000000000000" pitchFamily="2" charset="2"/>
              <a:buChar char="§"/>
            </a:pPr>
            <a:r>
              <a:rPr lang="fr-FR" dirty="0"/>
              <a:t>Propose, fait valider et met à jour la politique de la structure dans le domaine des systèmes d’information en cohérence avec le projet de la structure</a:t>
            </a:r>
          </a:p>
          <a:p>
            <a:pPr marL="342900" indent="-342900">
              <a:buFont typeface="Wingdings" panose="05000000000000000000" pitchFamily="2" charset="2"/>
              <a:buChar char="§"/>
            </a:pPr>
            <a:endParaRPr lang="fr-FR" dirty="0"/>
          </a:p>
          <a:p>
            <a:pPr marL="342900" indent="-342900">
              <a:buFont typeface="Wingdings" panose="05000000000000000000" pitchFamily="2" charset="2"/>
              <a:buChar char="§"/>
            </a:pPr>
            <a:r>
              <a:rPr lang="fr-FR" dirty="0"/>
              <a:t>Veille à la maîtrise les coûts des systèmes d’information de la structure en accord avec la direction de la structure</a:t>
            </a:r>
          </a:p>
        </p:txBody>
      </p:sp>
      <p:sp>
        <p:nvSpPr>
          <p:cNvPr id="16" name="Titre 15">
            <a:extLst>
              <a:ext uri="{FF2B5EF4-FFF2-40B4-BE49-F238E27FC236}">
                <a16:creationId xmlns:a16="http://schemas.microsoft.com/office/drawing/2014/main" id="{277E264E-9F87-6249-75C1-5C702E5FA02C}"/>
              </a:ext>
            </a:extLst>
          </p:cNvPr>
          <p:cNvSpPr>
            <a:spLocks noGrp="1"/>
          </p:cNvSpPr>
          <p:nvPr>
            <p:ph type="title"/>
          </p:nvPr>
        </p:nvSpPr>
        <p:spPr/>
        <p:txBody>
          <a:bodyPr/>
          <a:lstStyle/>
          <a:p>
            <a:r>
              <a:rPr lang="fr-FR" dirty="0"/>
              <a:t>Organisation de la feuille de route du SI 2/4</a:t>
            </a:r>
          </a:p>
        </p:txBody>
      </p:sp>
      <p:sp>
        <p:nvSpPr>
          <p:cNvPr id="2" name="Ellipse 1">
            <a:extLst>
              <a:ext uri="{FF2B5EF4-FFF2-40B4-BE49-F238E27FC236}">
                <a16:creationId xmlns:a16="http://schemas.microsoft.com/office/drawing/2014/main" id="{67223205-6D24-05C2-CADA-6A3A2CEA517E}"/>
              </a:ext>
            </a:extLst>
          </p:cNvPr>
          <p:cNvSpPr/>
          <p:nvPr/>
        </p:nvSpPr>
        <p:spPr>
          <a:xfrm>
            <a:off x="921045" y="1430281"/>
            <a:ext cx="583201" cy="583323"/>
          </a:xfrm>
          <a:prstGeom prst="ellipse">
            <a:avLst/>
          </a:prstGeom>
          <a:gradFill>
            <a:gsLst>
              <a:gs pos="0">
                <a:schemeClr val="accent1"/>
              </a:gs>
              <a:gs pos="100000">
                <a:schemeClr val="accent1">
                  <a:lumMod val="5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ea typeface="+mn-ea"/>
              <a:cs typeface="+mn-cs"/>
            </a:endParaRPr>
          </a:p>
        </p:txBody>
      </p:sp>
      <p:sp>
        <p:nvSpPr>
          <p:cNvPr id="3" name="Espace réservé du texte 25">
            <a:extLst>
              <a:ext uri="{FF2B5EF4-FFF2-40B4-BE49-F238E27FC236}">
                <a16:creationId xmlns:a16="http://schemas.microsoft.com/office/drawing/2014/main" id="{DE86EC74-E765-6D10-8423-87ACA078B216}"/>
              </a:ext>
            </a:extLst>
          </p:cNvPr>
          <p:cNvSpPr txBox="1">
            <a:spLocks/>
          </p:cNvSpPr>
          <p:nvPr/>
        </p:nvSpPr>
        <p:spPr>
          <a:xfrm>
            <a:off x="838200" y="1579654"/>
            <a:ext cx="772703" cy="388570"/>
          </a:xfrm>
          <a:prstGeom prst="rect">
            <a:avLst/>
          </a:prstGeom>
        </p:spPr>
        <p:txBody>
          <a:bodyPr/>
          <a:lstStyle>
            <a:lvl1pPr marL="0" indent="0" algn="ctr" defTabSz="914400" rtl="0" eaLnBrk="1" latinLnBrk="0" hangingPunct="1">
              <a:lnSpc>
                <a:spcPct val="90000"/>
              </a:lnSpc>
              <a:spcBef>
                <a:spcPts val="1000"/>
              </a:spcBef>
              <a:buFontTx/>
              <a:buNone/>
              <a:defRPr sz="2000" b="1" kern="1200">
                <a:solidFill>
                  <a:schemeClr val="bg1"/>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02</a:t>
            </a:r>
          </a:p>
        </p:txBody>
      </p:sp>
    </p:spTree>
    <p:extLst>
      <p:ext uri="{BB962C8B-B14F-4D97-AF65-F5344CB8AC3E}">
        <p14:creationId xmlns:p14="http://schemas.microsoft.com/office/powerpoint/2010/main" val="26383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25">
            <a:extLst>
              <a:ext uri="{FF2B5EF4-FFF2-40B4-BE49-F238E27FC236}">
                <a16:creationId xmlns:a16="http://schemas.microsoft.com/office/drawing/2014/main" id="{349844CB-7E5F-4A23-8AE7-FD15F528DF86}"/>
              </a:ext>
            </a:extLst>
          </p:cNvPr>
          <p:cNvSpPr txBox="1">
            <a:spLocks/>
          </p:cNvSpPr>
          <p:nvPr/>
        </p:nvSpPr>
        <p:spPr>
          <a:xfrm>
            <a:off x="1746628" y="2210910"/>
            <a:ext cx="9360913" cy="4281965"/>
          </a:xfrm>
          <a:prstGeom prst="rect">
            <a:avLst/>
          </a:prstGeom>
        </p:spPr>
        <p:txBody>
          <a:bodyPr>
            <a:normAutofit lnSpcReduction="1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b="0" kern="1200">
                <a:solidFill>
                  <a:srgbClr val="52646D"/>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u="sng" dirty="0"/>
              <a:t>Objectifs :</a:t>
            </a:r>
          </a:p>
          <a:p>
            <a:endParaRPr lang="fr-FR" b="1" u="sng" dirty="0"/>
          </a:p>
          <a:p>
            <a:r>
              <a:rPr lang="fr-FR" dirty="0"/>
              <a:t>Créer sa propre feuille de route des projets SI</a:t>
            </a:r>
          </a:p>
          <a:p>
            <a:r>
              <a:rPr lang="fr-FR" dirty="0"/>
              <a:t>S’inscrire dans une démarche Qualité</a:t>
            </a:r>
          </a:p>
          <a:p>
            <a:r>
              <a:rPr lang="fr-FR" dirty="0"/>
              <a:t>Faciliter la nouvelle organisation numérique dans la structure</a:t>
            </a:r>
          </a:p>
          <a:p>
            <a:endParaRPr lang="fr-FR" dirty="0"/>
          </a:p>
          <a:p>
            <a:endParaRPr lang="fr-FR" dirty="0"/>
          </a:p>
          <a:p>
            <a:r>
              <a:rPr lang="fr-FR" b="1" u="sng" dirty="0"/>
              <a:t>Moyens :</a:t>
            </a:r>
          </a:p>
          <a:p>
            <a:endParaRPr lang="fr-FR" dirty="0"/>
          </a:p>
          <a:p>
            <a:pPr marL="342900" indent="-342900">
              <a:buFont typeface="Arial" panose="020B0604020202020204" pitchFamily="34" charset="0"/>
              <a:buChar char="•"/>
            </a:pPr>
            <a:r>
              <a:rPr lang="fr-FR" dirty="0"/>
              <a:t>Nommer un responsable pour chaque projet, et faire participer les personnes concernées</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r>
              <a:rPr lang="fr-FR" dirty="0"/>
              <a:t>Identifier les objectifs, actions, échéances et risques relatifs à chaque projet, ainsi que les moyens nécessaires (=&gt; volet SI du CPOM)</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endParaRPr lang="fr-FR" dirty="0"/>
          </a:p>
        </p:txBody>
      </p:sp>
      <p:sp>
        <p:nvSpPr>
          <p:cNvPr id="16" name="Titre 15">
            <a:extLst>
              <a:ext uri="{FF2B5EF4-FFF2-40B4-BE49-F238E27FC236}">
                <a16:creationId xmlns:a16="http://schemas.microsoft.com/office/drawing/2014/main" id="{277E264E-9F87-6249-75C1-5C702E5FA02C}"/>
              </a:ext>
            </a:extLst>
          </p:cNvPr>
          <p:cNvSpPr>
            <a:spLocks noGrp="1"/>
          </p:cNvSpPr>
          <p:nvPr>
            <p:ph type="title"/>
          </p:nvPr>
        </p:nvSpPr>
        <p:spPr/>
        <p:txBody>
          <a:bodyPr/>
          <a:lstStyle/>
          <a:p>
            <a:r>
              <a:rPr lang="fr-FR" dirty="0"/>
              <a:t>Organisation de la feuille de route du SI 3/4</a:t>
            </a:r>
          </a:p>
        </p:txBody>
      </p:sp>
      <p:sp>
        <p:nvSpPr>
          <p:cNvPr id="18" name="Espace réservé du texte 25">
            <a:extLst>
              <a:ext uri="{FF2B5EF4-FFF2-40B4-BE49-F238E27FC236}">
                <a16:creationId xmlns:a16="http://schemas.microsoft.com/office/drawing/2014/main" id="{57CBF7CB-4456-B1AB-6F7E-5E1369A90489}"/>
              </a:ext>
            </a:extLst>
          </p:cNvPr>
          <p:cNvSpPr txBox="1">
            <a:spLocks/>
          </p:cNvSpPr>
          <p:nvPr/>
        </p:nvSpPr>
        <p:spPr>
          <a:xfrm>
            <a:off x="838200" y="1579654"/>
            <a:ext cx="772703" cy="388570"/>
          </a:xfrm>
          <a:prstGeom prst="rect">
            <a:avLst/>
          </a:prstGeom>
        </p:spPr>
        <p:txBody>
          <a:bodyPr/>
          <a:lstStyle>
            <a:lvl1pPr marL="0" indent="0" algn="ctr" defTabSz="914400" rtl="0" eaLnBrk="1" latinLnBrk="0" hangingPunct="1">
              <a:lnSpc>
                <a:spcPct val="90000"/>
              </a:lnSpc>
              <a:spcBef>
                <a:spcPts val="1000"/>
              </a:spcBef>
              <a:buFontTx/>
              <a:buNone/>
              <a:defRPr sz="2000" b="1" kern="1200">
                <a:solidFill>
                  <a:schemeClr val="bg1"/>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02</a:t>
            </a:r>
          </a:p>
        </p:txBody>
      </p:sp>
      <p:sp>
        <p:nvSpPr>
          <p:cNvPr id="10" name="Espace réservé du texte 25">
            <a:extLst>
              <a:ext uri="{FF2B5EF4-FFF2-40B4-BE49-F238E27FC236}">
                <a16:creationId xmlns:a16="http://schemas.microsoft.com/office/drawing/2014/main" id="{FA5C00D8-A28F-2FE6-6D54-CB29FC3B23F8}"/>
              </a:ext>
            </a:extLst>
          </p:cNvPr>
          <p:cNvSpPr txBox="1">
            <a:spLocks/>
          </p:cNvSpPr>
          <p:nvPr/>
        </p:nvSpPr>
        <p:spPr>
          <a:xfrm>
            <a:off x="2655055" y="1541175"/>
            <a:ext cx="9496638" cy="381669"/>
          </a:xfrm>
          <a:prstGeom prst="rect">
            <a:avLst/>
          </a:prstGeom>
        </p:spPr>
        <p:txBody>
          <a:bodyPr>
            <a:noAutofit/>
          </a:bodyPr>
          <a:lstStyle>
            <a:lvl1pPr marL="0" indent="0" algn="l" defTabSz="914400" rtl="0" eaLnBrk="1" latinLnBrk="0" hangingPunct="1">
              <a:lnSpc>
                <a:spcPct val="90000"/>
              </a:lnSpc>
              <a:spcBef>
                <a:spcPts val="1000"/>
              </a:spcBef>
              <a:buFontTx/>
              <a:buNone/>
              <a:defRPr sz="2400" b="1" kern="1200">
                <a:solidFill>
                  <a:schemeClr val="accent2"/>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Définition, priorisation et lancement des projets </a:t>
            </a:r>
          </a:p>
        </p:txBody>
      </p:sp>
      <p:sp>
        <p:nvSpPr>
          <p:cNvPr id="11" name="Ellipse 10">
            <a:extLst>
              <a:ext uri="{FF2B5EF4-FFF2-40B4-BE49-F238E27FC236}">
                <a16:creationId xmlns:a16="http://schemas.microsoft.com/office/drawing/2014/main" id="{29AF9902-D069-B83D-86E3-CCCB42D3E5F4}"/>
              </a:ext>
            </a:extLst>
          </p:cNvPr>
          <p:cNvSpPr/>
          <p:nvPr/>
        </p:nvSpPr>
        <p:spPr>
          <a:xfrm>
            <a:off x="1455027" y="1384901"/>
            <a:ext cx="583201" cy="583323"/>
          </a:xfrm>
          <a:prstGeom prst="ellipse">
            <a:avLst/>
          </a:prstGeom>
          <a:gradFill>
            <a:gsLst>
              <a:gs pos="0">
                <a:schemeClr val="accent2"/>
              </a:gs>
              <a:gs pos="100000">
                <a:schemeClr val="accent2">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ea typeface="+mn-ea"/>
              <a:cs typeface="+mn-cs"/>
            </a:endParaRPr>
          </a:p>
        </p:txBody>
      </p:sp>
      <p:sp>
        <p:nvSpPr>
          <p:cNvPr id="12" name="Espace réservé du texte 25">
            <a:extLst>
              <a:ext uri="{FF2B5EF4-FFF2-40B4-BE49-F238E27FC236}">
                <a16:creationId xmlns:a16="http://schemas.microsoft.com/office/drawing/2014/main" id="{266271C1-8D28-CDFA-CEDD-FC46D2A92ABA}"/>
              </a:ext>
            </a:extLst>
          </p:cNvPr>
          <p:cNvSpPr txBox="1">
            <a:spLocks/>
          </p:cNvSpPr>
          <p:nvPr/>
        </p:nvSpPr>
        <p:spPr>
          <a:xfrm>
            <a:off x="1372182" y="1534274"/>
            <a:ext cx="772703" cy="388570"/>
          </a:xfrm>
          <a:prstGeom prst="rect">
            <a:avLst/>
          </a:prstGeom>
        </p:spPr>
        <p:txBody>
          <a:bodyPr/>
          <a:lstStyle>
            <a:lvl1pPr marL="0" indent="0" algn="ctr" defTabSz="914400" rtl="0" eaLnBrk="1" latinLnBrk="0" hangingPunct="1">
              <a:lnSpc>
                <a:spcPct val="90000"/>
              </a:lnSpc>
              <a:spcBef>
                <a:spcPts val="1000"/>
              </a:spcBef>
              <a:buFontTx/>
              <a:buNone/>
              <a:defRPr sz="2000" b="1" kern="1200">
                <a:solidFill>
                  <a:schemeClr val="bg1"/>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03</a:t>
            </a:r>
          </a:p>
        </p:txBody>
      </p:sp>
    </p:spTree>
    <p:extLst>
      <p:ext uri="{BB962C8B-B14F-4D97-AF65-F5344CB8AC3E}">
        <p14:creationId xmlns:p14="http://schemas.microsoft.com/office/powerpoint/2010/main" val="4292902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25">
            <a:extLst>
              <a:ext uri="{FF2B5EF4-FFF2-40B4-BE49-F238E27FC236}">
                <a16:creationId xmlns:a16="http://schemas.microsoft.com/office/drawing/2014/main" id="{349844CB-7E5F-4A23-8AE7-FD15F528DF86}"/>
              </a:ext>
            </a:extLst>
          </p:cNvPr>
          <p:cNvSpPr txBox="1">
            <a:spLocks/>
          </p:cNvSpPr>
          <p:nvPr/>
        </p:nvSpPr>
        <p:spPr>
          <a:xfrm>
            <a:off x="1746628" y="2210910"/>
            <a:ext cx="9360913" cy="4281965"/>
          </a:xfrm>
          <a:prstGeom prst="rect">
            <a:avLst/>
          </a:prstGeom>
        </p:spPr>
        <p:txBody>
          <a:bodyPr>
            <a:normAutofit lnSpcReduction="10000"/>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000" b="0" kern="1200">
                <a:solidFill>
                  <a:srgbClr val="52646D"/>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2000" b="1" i="0" u="sng" strike="noStrike" kern="1200" cap="none" spc="0" normalizeH="0" baseline="0" noProof="0" dirty="0">
                <a:ln>
                  <a:noFill/>
                </a:ln>
                <a:solidFill>
                  <a:srgbClr val="52646D"/>
                </a:solidFill>
                <a:effectLst/>
                <a:uLnTx/>
                <a:uFillTx/>
                <a:latin typeface="Panton"/>
                <a:ea typeface="Open Sans" charset="0"/>
                <a:cs typeface="Open Sans" charset="0"/>
              </a:rPr>
              <a:t>Objectifs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FR" sz="2000" b="1" i="0" u="sng" strike="noStrike" kern="1200" cap="none" spc="0" normalizeH="0" baseline="0" noProof="0" dirty="0">
              <a:ln>
                <a:noFill/>
              </a:ln>
              <a:solidFill>
                <a:srgbClr val="52646D"/>
              </a:solidFill>
              <a:effectLst/>
              <a:uLnTx/>
              <a:uFillTx/>
              <a:latin typeface="Panton"/>
              <a:ea typeface="Open Sans" charset="0"/>
              <a:cs typeface="Open Sans"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rPr>
              <a:t>Piloter sa feuille de route en ajustant dès que nécessaire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dirty="0">
                <a:latin typeface="Panton"/>
              </a:rPr>
              <a:t>Veiller à sa cohérence avec les recommandations/règlementations régionales et nationales</a:t>
            </a: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2000" b="1" i="0" u="sng" strike="noStrike" kern="1200" cap="none" spc="0" normalizeH="0" baseline="0" noProof="0" dirty="0">
                <a:ln>
                  <a:noFill/>
                </a:ln>
                <a:solidFill>
                  <a:srgbClr val="52646D"/>
                </a:solidFill>
                <a:effectLst/>
                <a:uLnTx/>
                <a:uFillTx/>
                <a:latin typeface="Panton"/>
                <a:ea typeface="Open Sans" charset="0"/>
                <a:cs typeface="Open Sans" charset="0"/>
              </a:rPr>
              <a:t>Moyens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rPr>
              <a:t>Organiser des comités de suivi avec les personnes concernées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FR" dirty="0">
              <a:latin typeface="Panton"/>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a:latin typeface="Panton"/>
              </a:rPr>
              <a:t>Faire un état des lieux des indicateurs suivis (s’inspirant des objectifs de la stratégie)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dirty="0">
                <a:latin typeface="Panton"/>
              </a:rPr>
              <a:t>Communiquer aux usagers, salariés et financeurs pendant tout le projet</a:t>
            </a: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2000" b="0" i="0" u="none" strike="noStrike" kern="1200" cap="none" spc="0" normalizeH="0" baseline="0" noProof="0" dirty="0">
              <a:ln>
                <a:noFill/>
              </a:ln>
              <a:solidFill>
                <a:srgbClr val="52646D"/>
              </a:solidFill>
              <a:effectLst/>
              <a:uLnTx/>
              <a:uFillTx/>
              <a:latin typeface="Panton"/>
              <a:ea typeface="Open Sans" charset="0"/>
              <a:cs typeface="Open Sans" charset="0"/>
            </a:endParaRPr>
          </a:p>
        </p:txBody>
      </p:sp>
      <p:sp>
        <p:nvSpPr>
          <p:cNvPr id="16" name="Titre 15">
            <a:extLst>
              <a:ext uri="{FF2B5EF4-FFF2-40B4-BE49-F238E27FC236}">
                <a16:creationId xmlns:a16="http://schemas.microsoft.com/office/drawing/2014/main" id="{277E264E-9F87-6249-75C1-5C702E5FA02C}"/>
              </a:ext>
            </a:extLst>
          </p:cNvPr>
          <p:cNvSpPr>
            <a:spLocks noGrp="1"/>
          </p:cNvSpPr>
          <p:nvPr>
            <p:ph type="title"/>
          </p:nvPr>
        </p:nvSpPr>
        <p:spPr/>
        <p:txBody>
          <a:bodyPr/>
          <a:lstStyle/>
          <a:p>
            <a:r>
              <a:rPr lang="fr-FR" dirty="0"/>
              <a:t>Organisation de la feuille de route du SI 4/4</a:t>
            </a:r>
          </a:p>
        </p:txBody>
      </p:sp>
      <p:sp>
        <p:nvSpPr>
          <p:cNvPr id="18" name="Espace réservé du texte 25">
            <a:extLst>
              <a:ext uri="{FF2B5EF4-FFF2-40B4-BE49-F238E27FC236}">
                <a16:creationId xmlns:a16="http://schemas.microsoft.com/office/drawing/2014/main" id="{57CBF7CB-4456-B1AB-6F7E-5E1369A90489}"/>
              </a:ext>
            </a:extLst>
          </p:cNvPr>
          <p:cNvSpPr txBox="1">
            <a:spLocks/>
          </p:cNvSpPr>
          <p:nvPr/>
        </p:nvSpPr>
        <p:spPr>
          <a:xfrm>
            <a:off x="838200" y="1579654"/>
            <a:ext cx="772703" cy="388570"/>
          </a:xfrm>
          <a:prstGeom prst="rect">
            <a:avLst/>
          </a:prstGeom>
        </p:spPr>
        <p:txBody>
          <a:bodyPr/>
          <a:lstStyle>
            <a:lvl1pPr marL="0" indent="0" algn="ctr" defTabSz="914400" rtl="0" eaLnBrk="1" latinLnBrk="0" hangingPunct="1">
              <a:lnSpc>
                <a:spcPct val="90000"/>
              </a:lnSpc>
              <a:spcBef>
                <a:spcPts val="1000"/>
              </a:spcBef>
              <a:buFontTx/>
              <a:buNone/>
              <a:defRPr sz="2000" b="1" kern="1200">
                <a:solidFill>
                  <a:schemeClr val="bg1"/>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fr-FR" sz="2000" b="1" i="0" u="none" strike="noStrike" kern="1200" cap="none" spc="0" normalizeH="0" baseline="0" noProof="0" dirty="0">
                <a:ln>
                  <a:noFill/>
                </a:ln>
                <a:solidFill>
                  <a:prstClr val="white"/>
                </a:solidFill>
                <a:effectLst/>
                <a:uLnTx/>
                <a:uFillTx/>
                <a:latin typeface="Panton"/>
                <a:ea typeface="Open Sans" charset="0"/>
                <a:cs typeface="Open Sans" charset="0"/>
              </a:rPr>
              <a:t>02</a:t>
            </a:r>
          </a:p>
        </p:txBody>
      </p:sp>
      <p:sp>
        <p:nvSpPr>
          <p:cNvPr id="14" name="Espace réservé du texte 25">
            <a:extLst>
              <a:ext uri="{FF2B5EF4-FFF2-40B4-BE49-F238E27FC236}">
                <a16:creationId xmlns:a16="http://schemas.microsoft.com/office/drawing/2014/main" id="{90D232FD-87A5-4F7F-9FC8-A6D8C0C76984}"/>
              </a:ext>
            </a:extLst>
          </p:cNvPr>
          <p:cNvSpPr txBox="1">
            <a:spLocks/>
          </p:cNvSpPr>
          <p:nvPr/>
        </p:nvSpPr>
        <p:spPr>
          <a:xfrm>
            <a:off x="2440489" y="1534274"/>
            <a:ext cx="6809528" cy="381669"/>
          </a:xfrm>
          <a:prstGeom prst="rect">
            <a:avLst/>
          </a:prstGeom>
        </p:spPr>
        <p:txBody>
          <a:bodyPr>
            <a:noAutofit/>
          </a:bodyPr>
          <a:lstStyle>
            <a:lvl1pPr marL="0" indent="0" algn="l" defTabSz="914400" rtl="0" eaLnBrk="1" latinLnBrk="0" hangingPunct="1">
              <a:lnSpc>
                <a:spcPct val="90000"/>
              </a:lnSpc>
              <a:spcBef>
                <a:spcPts val="1000"/>
              </a:spcBef>
              <a:buFontTx/>
              <a:buNone/>
              <a:defRPr sz="2400" b="1" kern="1200">
                <a:solidFill>
                  <a:schemeClr val="tx1">
                    <a:lumMod val="60000"/>
                    <a:lumOff val="40000"/>
                  </a:schemeClr>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Modalités d’évaluation de sa feuille de route</a:t>
            </a:r>
          </a:p>
        </p:txBody>
      </p:sp>
      <p:sp>
        <p:nvSpPr>
          <p:cNvPr id="15" name="Ellipse 14">
            <a:extLst>
              <a:ext uri="{FF2B5EF4-FFF2-40B4-BE49-F238E27FC236}">
                <a16:creationId xmlns:a16="http://schemas.microsoft.com/office/drawing/2014/main" id="{2884AE29-177B-7A5E-4F01-3D29314A9198}"/>
              </a:ext>
            </a:extLst>
          </p:cNvPr>
          <p:cNvSpPr/>
          <p:nvPr/>
        </p:nvSpPr>
        <p:spPr>
          <a:xfrm>
            <a:off x="1610903" y="1480103"/>
            <a:ext cx="583201" cy="583323"/>
          </a:xfrm>
          <a:prstGeom prst="ellipse">
            <a:avLst/>
          </a:prstGeom>
          <a:gradFill>
            <a:gsLst>
              <a:gs pos="0">
                <a:schemeClr val="tx1">
                  <a:lumMod val="40000"/>
                  <a:lumOff val="60000"/>
                </a:schemeClr>
              </a:gs>
              <a:gs pos="100000">
                <a:schemeClr val="tx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ea typeface="+mn-ea"/>
              <a:cs typeface="+mn-cs"/>
            </a:endParaRPr>
          </a:p>
        </p:txBody>
      </p:sp>
      <p:sp>
        <p:nvSpPr>
          <p:cNvPr id="17" name="Espace réservé du texte 25">
            <a:extLst>
              <a:ext uri="{FF2B5EF4-FFF2-40B4-BE49-F238E27FC236}">
                <a16:creationId xmlns:a16="http://schemas.microsoft.com/office/drawing/2014/main" id="{BB33D2B8-B65A-1456-6BB1-0BBFC5C9163A}"/>
              </a:ext>
            </a:extLst>
          </p:cNvPr>
          <p:cNvSpPr txBox="1">
            <a:spLocks/>
          </p:cNvSpPr>
          <p:nvPr/>
        </p:nvSpPr>
        <p:spPr>
          <a:xfrm>
            <a:off x="1528058" y="1629476"/>
            <a:ext cx="772703" cy="388570"/>
          </a:xfrm>
          <a:prstGeom prst="rect">
            <a:avLst/>
          </a:prstGeom>
        </p:spPr>
        <p:txBody>
          <a:bodyPr/>
          <a:lstStyle>
            <a:lvl1pPr marL="0" indent="0" algn="ctr" defTabSz="914400" rtl="0" eaLnBrk="1" latinLnBrk="0" hangingPunct="1">
              <a:lnSpc>
                <a:spcPct val="90000"/>
              </a:lnSpc>
              <a:spcBef>
                <a:spcPts val="1000"/>
              </a:spcBef>
              <a:buFontTx/>
              <a:buNone/>
              <a:defRPr sz="2000" b="1" kern="1200">
                <a:solidFill>
                  <a:schemeClr val="bg1"/>
                </a:solidFill>
                <a:latin typeface="+mn-lt"/>
                <a:ea typeface="Open Sans" charset="0"/>
                <a:cs typeface="Open Sans" charset="0"/>
              </a:defRPr>
            </a:lvl1pPr>
            <a:lvl2pPr marL="457200" indent="0" algn="l" defTabSz="914400" rtl="0" eaLnBrk="1" latinLnBrk="0" hangingPunct="1">
              <a:lnSpc>
                <a:spcPct val="90000"/>
              </a:lnSpc>
              <a:spcBef>
                <a:spcPts val="500"/>
              </a:spcBef>
              <a:buSzPct val="80000"/>
              <a:buFontTx/>
              <a:buNone/>
              <a:defRPr sz="1800" kern="1200">
                <a:solidFill>
                  <a:schemeClr val="bg1"/>
                </a:solidFill>
                <a:latin typeface="Open Sans" charset="0"/>
                <a:ea typeface="Open Sans" charset="0"/>
                <a:cs typeface="Open Sans"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Open Sans" charset="0"/>
                <a:ea typeface="Open Sans" charset="0"/>
                <a:cs typeface="Open Sans" charset="0"/>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04</a:t>
            </a:r>
            <a:endParaRPr lang="fr-FR" dirty="0"/>
          </a:p>
        </p:txBody>
      </p:sp>
    </p:spTree>
    <p:extLst>
      <p:ext uri="{BB962C8B-B14F-4D97-AF65-F5344CB8AC3E}">
        <p14:creationId xmlns:p14="http://schemas.microsoft.com/office/powerpoint/2010/main" val="4129804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F2F9E6-C5C9-458A-B385-24D0991A8767}"/>
              </a:ext>
            </a:extLst>
          </p:cNvPr>
          <p:cNvSpPr>
            <a:spLocks noGrp="1"/>
          </p:cNvSpPr>
          <p:nvPr>
            <p:ph type="ctrTitle"/>
          </p:nvPr>
        </p:nvSpPr>
        <p:spPr/>
        <p:txBody>
          <a:bodyPr>
            <a:normAutofit/>
          </a:bodyPr>
          <a:lstStyle/>
          <a:p>
            <a:r>
              <a:rPr lang="fr-FR" dirty="0"/>
              <a:t>Merci pour votre attention</a:t>
            </a:r>
          </a:p>
        </p:txBody>
      </p:sp>
      <p:sp>
        <p:nvSpPr>
          <p:cNvPr id="3" name="Sous-titre 2">
            <a:extLst>
              <a:ext uri="{FF2B5EF4-FFF2-40B4-BE49-F238E27FC236}">
                <a16:creationId xmlns:a16="http://schemas.microsoft.com/office/drawing/2014/main" id="{4FD2808A-7245-4B4D-8A2E-1C0480194D19}"/>
              </a:ext>
            </a:extLst>
          </p:cNvPr>
          <p:cNvSpPr>
            <a:spLocks noGrp="1"/>
          </p:cNvSpPr>
          <p:nvPr>
            <p:ph type="subTitle" idx="1"/>
          </p:nvPr>
        </p:nvSpPr>
        <p:spPr>
          <a:xfrm>
            <a:off x="4225159" y="3602038"/>
            <a:ext cx="7626415" cy="1267142"/>
          </a:xfrm>
        </p:spPr>
        <p:txBody>
          <a:bodyPr/>
          <a:lstStyle/>
          <a:p>
            <a:endParaRPr lang="fr-FR" dirty="0"/>
          </a:p>
          <a:p>
            <a:r>
              <a:rPr lang="fr-FR" dirty="0"/>
              <a:t>Pour  en savoir plus, contactez-nous sur :</a:t>
            </a:r>
          </a:p>
          <a:p>
            <a:r>
              <a:rPr lang="fr-FR" dirty="0">
                <a:solidFill>
                  <a:schemeClr val="bg1"/>
                </a:solidFill>
                <a:hlinkClick r:id="rId2">
                  <a:extLst>
                    <a:ext uri="{A12FA001-AC4F-418D-AE19-62706E023703}">
                      <ahyp:hlinkClr xmlns:ahyp="http://schemas.microsoft.com/office/drawing/2018/hyperlinkcolor" val="tx"/>
                    </a:ext>
                  </a:extLst>
                </a:hlinkClick>
              </a:rPr>
              <a:t>esms.numerique@esante-centre.fr</a:t>
            </a:r>
            <a:r>
              <a:rPr lang="fr-FR" dirty="0">
                <a:solidFill>
                  <a:schemeClr val="bg1"/>
                </a:solidFill>
              </a:rPr>
              <a:t> </a:t>
            </a:r>
          </a:p>
        </p:txBody>
      </p:sp>
    </p:spTree>
    <p:extLst>
      <p:ext uri="{BB962C8B-B14F-4D97-AF65-F5344CB8AC3E}">
        <p14:creationId xmlns:p14="http://schemas.microsoft.com/office/powerpoint/2010/main" val="258890145"/>
      </p:ext>
    </p:extLst>
  </p:cSld>
  <p:clrMapOvr>
    <a:masterClrMapping/>
  </p:clrMapOvr>
</p:sld>
</file>

<file path=ppt/theme/theme1.xml><?xml version="1.0" encoding="utf-8"?>
<a:theme xmlns:a="http://schemas.openxmlformats.org/drawingml/2006/main" name="TITRE - fond bleu">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Black"/>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Merci">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Black"/>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Merci + complément">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Black"/>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RE - fond blanc">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Black"/>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ommaires - Frises - Projets - Idées clés">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Black"/>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hapitres et Sous-chapitres">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Black"/>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hapitre 1 Contenus">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Black"/>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hapitre 2 Contenus">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hapitre 3 contenus">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hapitre 4 Contenus">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hapitre 5 Contenus">
  <a:themeElements>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fontScheme name="Panton">
      <a:majorFont>
        <a:latin typeface="Panton"/>
        <a:ea typeface=""/>
        <a:cs typeface=""/>
      </a:majorFont>
      <a:minorFont>
        <a:latin typeface="Panto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themeOverride>
</file>

<file path=ppt/theme/themeOverride2.xml><?xml version="1.0" encoding="utf-8"?>
<a:themeOverride xmlns:a="http://schemas.openxmlformats.org/drawingml/2006/main">
  <a:clrScheme name="GIP eSante Centre Val de Loire">
    <a:dk1>
      <a:srgbClr val="2A245A"/>
    </a:dk1>
    <a:lt1>
      <a:sysClr val="window" lastClr="FFFFFF"/>
    </a:lt1>
    <a:dk2>
      <a:srgbClr val="2A245A"/>
    </a:dk2>
    <a:lt2>
      <a:srgbClr val="FFFFFF"/>
    </a:lt2>
    <a:accent1>
      <a:srgbClr val="169FDB"/>
    </a:accent1>
    <a:accent2>
      <a:srgbClr val="F3CE36"/>
    </a:accent2>
    <a:accent3>
      <a:srgbClr val="45B384"/>
    </a:accent3>
    <a:accent4>
      <a:srgbClr val="F0953A"/>
    </a:accent4>
    <a:accent5>
      <a:srgbClr val="1959D9"/>
    </a:accent5>
    <a:accent6>
      <a:srgbClr val="80CEAD"/>
    </a:accent6>
    <a:hlink>
      <a:srgbClr val="169FDB"/>
    </a:hlink>
    <a:folHlink>
      <a:srgbClr val="169FDB"/>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6478CA622CFE64D82F2616369D9706E" ma:contentTypeVersion="9" ma:contentTypeDescription="Create a new document." ma:contentTypeScope="" ma:versionID="1160e1bba2dec6295a6f20b0b8532bf1">
  <xsd:schema xmlns:xsd="http://www.w3.org/2001/XMLSchema" xmlns:xs="http://www.w3.org/2001/XMLSchema" xmlns:p="http://schemas.microsoft.com/office/2006/metadata/properties" xmlns:ns3="a9f02df8-632c-49bd-8667-56d9dcbd59f4" xmlns:ns4="db9b4634-7570-4251-b1a8-48a8d79182ff" targetNamespace="http://schemas.microsoft.com/office/2006/metadata/properties" ma:root="true" ma:fieldsID="9ad3486e1d64dba5ff90ab3d6116af17" ns3:_="" ns4:_="">
    <xsd:import namespace="a9f02df8-632c-49bd-8667-56d9dcbd59f4"/>
    <xsd:import namespace="db9b4634-7570-4251-b1a8-48a8d79182f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f02df8-632c-49bd-8667-56d9dcbd59f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b9b4634-7570-4251-b1a8-48a8d79182f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708FDA-2447-4BA1-A032-8421D3C03308}">
  <ds:schemaRefs>
    <ds:schemaRef ds:uri="http://purl.org/dc/terms/"/>
    <ds:schemaRef ds:uri="http://purl.org/dc/dcmitype/"/>
    <ds:schemaRef ds:uri="http://purl.org/dc/elements/1.1/"/>
    <ds:schemaRef ds:uri="http://www.w3.org/XML/1998/namespace"/>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db9b4634-7570-4251-b1a8-48a8d79182ff"/>
    <ds:schemaRef ds:uri="a9f02df8-632c-49bd-8667-56d9dcbd59f4"/>
  </ds:schemaRefs>
</ds:datastoreItem>
</file>

<file path=customXml/itemProps2.xml><?xml version="1.0" encoding="utf-8"?>
<ds:datastoreItem xmlns:ds="http://schemas.openxmlformats.org/officeDocument/2006/customXml" ds:itemID="{C10B3F45-F71C-4B6A-AF41-BB5DA55AC774}">
  <ds:schemaRefs>
    <ds:schemaRef ds:uri="http://schemas.microsoft.com/sharepoint/v3/contenttype/forms"/>
  </ds:schemaRefs>
</ds:datastoreItem>
</file>

<file path=customXml/itemProps3.xml><?xml version="1.0" encoding="utf-8"?>
<ds:datastoreItem xmlns:ds="http://schemas.openxmlformats.org/officeDocument/2006/customXml" ds:itemID="{DF02BFD5-FD58-4296-991D-97F80CFE39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f02df8-632c-49bd-8667-56d9dcbd59f4"/>
    <ds:schemaRef ds:uri="db9b4634-7570-4251-b1a8-48a8d79182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9528</TotalTime>
  <Words>653</Words>
  <Application>Microsoft Office PowerPoint</Application>
  <PresentationFormat>Grand écran</PresentationFormat>
  <Paragraphs>109</Paragraphs>
  <Slides>9</Slides>
  <Notes>2</Notes>
  <HiddenSlides>1</HiddenSlides>
  <MMClips>0</MMClips>
  <ScaleCrop>false</ScaleCrop>
  <HeadingPairs>
    <vt:vector size="6" baseType="variant">
      <vt:variant>
        <vt:lpstr>Polices utilisées</vt:lpstr>
      </vt:variant>
      <vt:variant>
        <vt:i4>11</vt:i4>
      </vt:variant>
      <vt:variant>
        <vt:lpstr>Thème</vt:lpstr>
      </vt:variant>
      <vt:variant>
        <vt:i4>11</vt:i4>
      </vt:variant>
      <vt:variant>
        <vt:lpstr>Titres des diapositives</vt:lpstr>
      </vt:variant>
      <vt:variant>
        <vt:i4>9</vt:i4>
      </vt:variant>
    </vt:vector>
  </HeadingPairs>
  <TitlesOfParts>
    <vt:vector size="31" baseType="lpstr">
      <vt:lpstr>Wingdings</vt:lpstr>
      <vt:lpstr>Open Sans</vt:lpstr>
      <vt:lpstr>Panton </vt:lpstr>
      <vt:lpstr>Panton Thin</vt:lpstr>
      <vt:lpstr>Arial</vt:lpstr>
      <vt:lpstr>Panton IconsA</vt:lpstr>
      <vt:lpstr>Calibri</vt:lpstr>
      <vt:lpstr>Panton IconsB</vt:lpstr>
      <vt:lpstr>Panton IconsC</vt:lpstr>
      <vt:lpstr>Panton</vt:lpstr>
      <vt:lpstr>Panton SemiBold</vt:lpstr>
      <vt:lpstr>TITRE - fond bleu</vt:lpstr>
      <vt:lpstr>TITRE - fond blanc</vt:lpstr>
      <vt:lpstr>Sommaires - Frises - Projets - Idées clés</vt:lpstr>
      <vt:lpstr>Chapitres et Sous-chapitres</vt:lpstr>
      <vt:lpstr>Chapitre 1 Contenus</vt:lpstr>
      <vt:lpstr>Chapitre 2 Contenus</vt:lpstr>
      <vt:lpstr>Chapitre 3 contenus</vt:lpstr>
      <vt:lpstr>Chapitre 4 Contenus</vt:lpstr>
      <vt:lpstr>Chapitre 5 Contenus</vt:lpstr>
      <vt:lpstr>Merci</vt:lpstr>
      <vt:lpstr>Merci + complément</vt:lpstr>
      <vt:lpstr>Méthodologie pour la création de la Feuille de Route des Systèmes d’Informations</vt:lpstr>
      <vt:lpstr>Fonctionnement d’un Système d’Information</vt:lpstr>
      <vt:lpstr>Contexte de la Stratégie Régionale SI ESMS  </vt:lpstr>
      <vt:lpstr>Création de votre Feuille de Route des Systèmes d’Information (FRSI)</vt:lpstr>
      <vt:lpstr>Organisation de la feuille de route du SI 1/4</vt:lpstr>
      <vt:lpstr>Organisation de la feuille de route du SI 2/4</vt:lpstr>
      <vt:lpstr>Organisation de la feuille de route du SI 3/4</vt:lpstr>
      <vt:lpstr>Organisation de la feuille de route du SI 4/4</vt:lpstr>
      <vt:lpstr>Merci pour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Aurelie BILLAC</dc:creator>
  <cp:lastModifiedBy>Olivier MARIEN</cp:lastModifiedBy>
  <cp:revision>120</cp:revision>
  <dcterms:created xsi:type="dcterms:W3CDTF">2021-06-09T12:31:21Z</dcterms:created>
  <dcterms:modified xsi:type="dcterms:W3CDTF">2022-12-16T15:16:45Z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0x01010046478CA622CFE64D82F2616369D9706E</vt:lpwstr>
  </property>
</Properties>
</file>